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86" r:id="rId1"/>
  </p:sldMasterIdLst>
  <p:notesMasterIdLst>
    <p:notesMasterId r:id="rId32"/>
  </p:notesMasterIdLst>
  <p:sldIdLst>
    <p:sldId id="256" r:id="rId2"/>
    <p:sldId id="268" r:id="rId3"/>
    <p:sldId id="267" r:id="rId4"/>
    <p:sldId id="269" r:id="rId5"/>
    <p:sldId id="272" r:id="rId6"/>
    <p:sldId id="266" r:id="rId7"/>
    <p:sldId id="270" r:id="rId8"/>
    <p:sldId id="291" r:id="rId9"/>
    <p:sldId id="271" r:id="rId10"/>
    <p:sldId id="258" r:id="rId11"/>
    <p:sldId id="259" r:id="rId12"/>
    <p:sldId id="293" r:id="rId13"/>
    <p:sldId id="296" r:id="rId14"/>
    <p:sldId id="294" r:id="rId15"/>
    <p:sldId id="261" r:id="rId16"/>
    <p:sldId id="276" r:id="rId17"/>
    <p:sldId id="277" r:id="rId18"/>
    <p:sldId id="279" r:id="rId19"/>
    <p:sldId id="281" r:id="rId20"/>
    <p:sldId id="282" r:id="rId21"/>
    <p:sldId id="283" r:id="rId22"/>
    <p:sldId id="284" r:id="rId23"/>
    <p:sldId id="290" r:id="rId24"/>
    <p:sldId id="286" r:id="rId25"/>
    <p:sldId id="287" r:id="rId26"/>
    <p:sldId id="288" r:id="rId27"/>
    <p:sldId id="264" r:id="rId28"/>
    <p:sldId id="265" r:id="rId29"/>
    <p:sldId id="295" r:id="rId30"/>
    <p:sldId id="274"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6"/>
    <p:restoredTop sz="77541" autoAdjust="0"/>
  </p:normalViewPr>
  <p:slideViewPr>
    <p:cSldViewPr snapToGrid="0" snapToObjects="1">
      <p:cViewPr varScale="1">
        <p:scale>
          <a:sx n="129" d="100"/>
          <a:sy n="129" d="100"/>
        </p:scale>
        <p:origin x="9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B8ED41-D600-4931-87AB-D421D8A336D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zh-CN" altLang="en-US"/>
        </a:p>
      </dgm:t>
    </dgm:pt>
    <dgm:pt modelId="{DB7E2446-D6DA-443D-BEBF-C40EF03F0116}">
      <dgm:prSet phldrT="[文本]"/>
      <dgm:spPr/>
      <dgm:t>
        <a:bodyPr/>
        <a:lstStyle/>
        <a:p>
          <a:r>
            <a:rPr lang="en-US" altLang="zh-CN" dirty="0" smtClean="0"/>
            <a:t>Identify</a:t>
          </a:r>
          <a:r>
            <a:rPr lang="zh-CN" altLang="en-US" dirty="0" smtClean="0"/>
            <a:t> </a:t>
          </a:r>
          <a:r>
            <a:rPr lang="en-US" altLang="zh-CN" dirty="0" smtClean="0"/>
            <a:t>Metrics</a:t>
          </a:r>
          <a:endParaRPr lang="zh-CN" altLang="en-US" dirty="0"/>
        </a:p>
      </dgm:t>
    </dgm:pt>
    <dgm:pt modelId="{0B2E69FF-A798-4B67-843D-EA4B289924AD}" type="parTrans" cxnId="{D771DD50-30B0-4274-8A36-5FA5C1589A15}">
      <dgm:prSet/>
      <dgm:spPr/>
      <dgm:t>
        <a:bodyPr/>
        <a:lstStyle/>
        <a:p>
          <a:endParaRPr lang="zh-CN" altLang="en-US"/>
        </a:p>
      </dgm:t>
    </dgm:pt>
    <dgm:pt modelId="{D093825F-3582-46EA-B8CA-7CC78E419AD2}" type="sibTrans" cxnId="{D771DD50-30B0-4274-8A36-5FA5C1589A15}">
      <dgm:prSet/>
      <dgm:spPr/>
      <dgm:t>
        <a:bodyPr/>
        <a:lstStyle/>
        <a:p>
          <a:endParaRPr lang="zh-CN" altLang="en-US"/>
        </a:p>
      </dgm:t>
    </dgm:pt>
    <dgm:pt modelId="{162810B6-2C14-4A63-B0BD-D6B4A069B388}">
      <dgm:prSet phldrT="[文本]"/>
      <dgm:spPr/>
      <dgm:t>
        <a:bodyPr/>
        <a:lstStyle/>
        <a:p>
          <a:r>
            <a:rPr lang="en-US" altLang="zh-CN" dirty="0" smtClean="0"/>
            <a:t>issues,</a:t>
          </a:r>
          <a:r>
            <a:rPr lang="zh-CN" altLang="en-US" dirty="0" smtClean="0"/>
            <a:t> </a:t>
          </a:r>
          <a:r>
            <a:rPr lang="en-US" altLang="zh-CN" dirty="0" smtClean="0"/>
            <a:t>commits</a:t>
          </a:r>
          <a:r>
            <a:rPr lang="zh-CN" altLang="en-US" dirty="0" smtClean="0"/>
            <a:t> </a:t>
          </a:r>
          <a:r>
            <a:rPr lang="en-US" altLang="zh-CN" dirty="0" smtClean="0"/>
            <a:t>and</a:t>
          </a:r>
          <a:r>
            <a:rPr lang="zh-CN" altLang="en-US" dirty="0" smtClean="0"/>
            <a:t> </a:t>
          </a:r>
          <a:r>
            <a:rPr lang="en-US" altLang="zh-CN" i="0" strike="noStrike" dirty="0" smtClean="0"/>
            <a:t>stargazers</a:t>
          </a:r>
          <a:endParaRPr lang="zh-CN" altLang="en-US" i="0" strike="noStrike" dirty="0"/>
        </a:p>
      </dgm:t>
    </dgm:pt>
    <dgm:pt modelId="{CC7235F5-7C01-4A66-B900-CBF9518E852C}" type="parTrans" cxnId="{E9F0E8CF-FC0C-4875-8185-4A457091C88A}">
      <dgm:prSet/>
      <dgm:spPr/>
      <dgm:t>
        <a:bodyPr/>
        <a:lstStyle/>
        <a:p>
          <a:endParaRPr lang="zh-CN" altLang="en-US"/>
        </a:p>
      </dgm:t>
    </dgm:pt>
    <dgm:pt modelId="{23C9E455-DBBE-4709-B272-F1A61E4FB624}" type="sibTrans" cxnId="{E9F0E8CF-FC0C-4875-8185-4A457091C88A}">
      <dgm:prSet/>
      <dgm:spPr/>
      <dgm:t>
        <a:bodyPr/>
        <a:lstStyle/>
        <a:p>
          <a:endParaRPr lang="zh-CN" altLang="en-US"/>
        </a:p>
      </dgm:t>
    </dgm:pt>
    <dgm:pt modelId="{7A1BDE5F-D5F2-48EE-87E5-3E90AFDE71E0}">
      <dgm:prSet phldrT="[文本]"/>
      <dgm:spPr/>
      <dgm:t>
        <a:bodyPr/>
        <a:lstStyle/>
        <a:p>
          <a:r>
            <a:rPr lang="en-US" altLang="zh-CN" dirty="0" smtClean="0"/>
            <a:t>project</a:t>
          </a:r>
          <a:r>
            <a:rPr lang="zh-CN" altLang="en-US" dirty="0" smtClean="0"/>
            <a:t> </a:t>
          </a:r>
          <a:r>
            <a:rPr lang="en-US" altLang="zh-CN" dirty="0" smtClean="0"/>
            <a:t>groups</a:t>
          </a:r>
          <a:r>
            <a:rPr lang="zh-CN" altLang="en-US" dirty="0" smtClean="0"/>
            <a:t> </a:t>
          </a:r>
          <a:r>
            <a:rPr lang="en-US" altLang="zh-CN" dirty="0" smtClean="0"/>
            <a:t>by</a:t>
          </a:r>
          <a:r>
            <a:rPr lang="zh-CN" altLang="en-US" dirty="0" smtClean="0"/>
            <a:t> </a:t>
          </a:r>
          <a:r>
            <a:rPr lang="en-US" altLang="zh-CN" dirty="0" smtClean="0"/>
            <a:t>stars</a:t>
          </a:r>
          <a:r>
            <a:rPr lang="zh-CN" altLang="en-US" dirty="0" smtClean="0"/>
            <a:t> </a:t>
          </a:r>
          <a:r>
            <a:rPr lang="en-US" altLang="zh-CN" dirty="0" smtClean="0"/>
            <a:t>&amp;</a:t>
          </a:r>
          <a:r>
            <a:rPr lang="zh-CN" altLang="en-US" dirty="0" smtClean="0"/>
            <a:t> </a:t>
          </a:r>
          <a:r>
            <a:rPr lang="en-US" altLang="zh-CN" dirty="0" smtClean="0"/>
            <a:t>language,</a:t>
          </a:r>
          <a:r>
            <a:rPr lang="zh-CN" altLang="en-US" dirty="0" smtClean="0"/>
            <a:t> </a:t>
          </a:r>
          <a:r>
            <a:rPr lang="en-US" altLang="zh-CN" dirty="0" smtClean="0"/>
            <a:t>weekly</a:t>
          </a:r>
          <a:r>
            <a:rPr lang="zh-CN" altLang="en-US" dirty="0" smtClean="0"/>
            <a:t> </a:t>
          </a:r>
          <a:r>
            <a:rPr lang="en-US" altLang="zh-CN" dirty="0" smtClean="0"/>
            <a:t>activities</a:t>
          </a:r>
          <a:endParaRPr lang="zh-CN" altLang="en-US" dirty="0"/>
        </a:p>
      </dgm:t>
    </dgm:pt>
    <dgm:pt modelId="{DA084D58-7236-4A2A-B7BF-D6D47C4E6BEE}" type="parTrans" cxnId="{5D31FA79-B3FC-41A1-AF25-A5DD5F02243A}">
      <dgm:prSet/>
      <dgm:spPr/>
      <dgm:t>
        <a:bodyPr/>
        <a:lstStyle/>
        <a:p>
          <a:endParaRPr lang="zh-CN" altLang="en-US"/>
        </a:p>
      </dgm:t>
    </dgm:pt>
    <dgm:pt modelId="{BD80453A-DE0B-40FB-9099-342D22D9C290}" type="sibTrans" cxnId="{5D31FA79-B3FC-41A1-AF25-A5DD5F02243A}">
      <dgm:prSet/>
      <dgm:spPr/>
      <dgm:t>
        <a:bodyPr/>
        <a:lstStyle/>
        <a:p>
          <a:endParaRPr lang="zh-CN" altLang="en-US"/>
        </a:p>
      </dgm:t>
    </dgm:pt>
    <dgm:pt modelId="{F368AEEF-D9B5-4618-9974-66A652673FDF}">
      <dgm:prSet phldrT="[文本]"/>
      <dgm:spPr/>
      <dgm:t>
        <a:bodyPr/>
        <a:lstStyle/>
        <a:p>
          <a:r>
            <a:rPr lang="en-US" altLang="zh-CN" dirty="0" smtClean="0"/>
            <a:t>Explore Life Cycle Pattern</a:t>
          </a:r>
          <a:endParaRPr lang="zh-CN" altLang="en-US" dirty="0"/>
        </a:p>
      </dgm:t>
    </dgm:pt>
    <dgm:pt modelId="{4527E20B-AA35-4A9A-96F9-B1D57CEA3423}" type="parTrans" cxnId="{DA119D48-A0C0-4118-B006-1F0651EA0667}">
      <dgm:prSet/>
      <dgm:spPr/>
      <dgm:t>
        <a:bodyPr/>
        <a:lstStyle/>
        <a:p>
          <a:endParaRPr lang="zh-CN" altLang="en-US"/>
        </a:p>
      </dgm:t>
    </dgm:pt>
    <dgm:pt modelId="{7DF6E67C-7769-478F-9F03-7C927D3AA45A}" type="sibTrans" cxnId="{DA119D48-A0C0-4118-B006-1F0651EA0667}">
      <dgm:prSet/>
      <dgm:spPr/>
      <dgm:t>
        <a:bodyPr/>
        <a:lstStyle/>
        <a:p>
          <a:endParaRPr lang="zh-CN" altLang="en-US"/>
        </a:p>
      </dgm:t>
    </dgm:pt>
    <dgm:pt modelId="{7E2D1614-391B-442D-89B5-3CDE45A688E2}">
      <dgm:prSet phldrT="[文本]"/>
      <dgm:spPr/>
      <dgm:t>
        <a:bodyPr/>
        <a:lstStyle/>
        <a:p>
          <a:r>
            <a:rPr lang="en-US" altLang="zh-CN" dirty="0" err="1" smtClean="0"/>
            <a:t>Resuamable</a:t>
          </a:r>
          <a:r>
            <a:rPr lang="en-US" altLang="zh-CN" dirty="0" smtClean="0"/>
            <a:t>,</a:t>
          </a:r>
          <a:r>
            <a:rPr lang="zh-CN" altLang="en-US" dirty="0" smtClean="0"/>
            <a:t> </a:t>
          </a:r>
          <a:r>
            <a:rPr lang="en-US" altLang="zh-CN" dirty="0" smtClean="0"/>
            <a:t>Repeatable,</a:t>
          </a:r>
          <a:r>
            <a:rPr lang="zh-CN" altLang="en-US" dirty="0" smtClean="0"/>
            <a:t> </a:t>
          </a:r>
          <a:r>
            <a:rPr lang="en-US" altLang="zh-CN" dirty="0" smtClean="0"/>
            <a:t>Reconfigurable</a:t>
          </a:r>
          <a:endParaRPr lang="zh-CN" altLang="en-US" dirty="0"/>
        </a:p>
      </dgm:t>
    </dgm:pt>
    <dgm:pt modelId="{61505165-0F25-44DB-B2AA-58691D37C659}" type="sibTrans" cxnId="{F0B92241-FA69-4CAC-A8F8-222B576D4164}">
      <dgm:prSet/>
      <dgm:spPr/>
      <dgm:t>
        <a:bodyPr/>
        <a:lstStyle/>
        <a:p>
          <a:endParaRPr lang="zh-CN" altLang="en-US"/>
        </a:p>
      </dgm:t>
    </dgm:pt>
    <dgm:pt modelId="{2035900D-A17E-4093-9FE4-9251EB36CF27}" type="parTrans" cxnId="{F0B92241-FA69-4CAC-A8F8-222B576D4164}">
      <dgm:prSet/>
      <dgm:spPr/>
      <dgm:t>
        <a:bodyPr/>
        <a:lstStyle/>
        <a:p>
          <a:endParaRPr lang="zh-CN" altLang="en-US"/>
        </a:p>
      </dgm:t>
    </dgm:pt>
    <dgm:pt modelId="{60CE90FD-412E-4084-954D-44E6C4891271}">
      <dgm:prSet phldrT="[文本]"/>
      <dgm:spPr/>
      <dgm:t>
        <a:bodyPr/>
        <a:lstStyle/>
        <a:p>
          <a:r>
            <a:rPr lang="en-US" altLang="zh-CN" dirty="0" smtClean="0"/>
            <a:t>Collect Data</a:t>
          </a:r>
          <a:endParaRPr lang="zh-CN" altLang="en-US" dirty="0"/>
        </a:p>
      </dgm:t>
    </dgm:pt>
    <dgm:pt modelId="{226DC1DD-7259-47C1-9E5F-7D5BFB46A690}" type="sibTrans" cxnId="{7D528615-977F-4F7D-A740-F037B9C64438}">
      <dgm:prSet/>
      <dgm:spPr/>
      <dgm:t>
        <a:bodyPr/>
        <a:lstStyle/>
        <a:p>
          <a:endParaRPr lang="zh-CN" altLang="en-US"/>
        </a:p>
      </dgm:t>
    </dgm:pt>
    <dgm:pt modelId="{3D08C32E-B4E7-463E-8C5C-A861A37C8935}" type="parTrans" cxnId="{7D528615-977F-4F7D-A740-F037B9C64438}">
      <dgm:prSet/>
      <dgm:spPr/>
      <dgm:t>
        <a:bodyPr/>
        <a:lstStyle/>
        <a:p>
          <a:endParaRPr lang="zh-CN" altLang="en-US"/>
        </a:p>
      </dgm:t>
    </dgm:pt>
    <dgm:pt modelId="{4A2BF08A-5D4A-4C3C-83A3-B25C35D89069}" type="pres">
      <dgm:prSet presAssocID="{C1B8ED41-D600-4931-87AB-D421D8A336DA}" presName="linear" presStyleCnt="0">
        <dgm:presLayoutVars>
          <dgm:animLvl val="lvl"/>
          <dgm:resizeHandles val="exact"/>
        </dgm:presLayoutVars>
      </dgm:prSet>
      <dgm:spPr/>
      <dgm:t>
        <a:bodyPr/>
        <a:lstStyle/>
        <a:p>
          <a:endParaRPr lang="zh-CN" altLang="en-US"/>
        </a:p>
      </dgm:t>
    </dgm:pt>
    <dgm:pt modelId="{0A8AED61-A0EC-49DB-9D4F-396F0A09D5C5}" type="pres">
      <dgm:prSet presAssocID="{DB7E2446-D6DA-443D-BEBF-C40EF03F0116}" presName="parentText" presStyleLbl="node1" presStyleIdx="0" presStyleCnt="3">
        <dgm:presLayoutVars>
          <dgm:chMax val="0"/>
          <dgm:bulletEnabled val="1"/>
        </dgm:presLayoutVars>
      </dgm:prSet>
      <dgm:spPr/>
      <dgm:t>
        <a:bodyPr/>
        <a:lstStyle/>
        <a:p>
          <a:endParaRPr lang="zh-CN" altLang="en-US"/>
        </a:p>
      </dgm:t>
    </dgm:pt>
    <dgm:pt modelId="{35AF1546-9D5E-4F2F-8CC4-B1BBF0717960}" type="pres">
      <dgm:prSet presAssocID="{DB7E2446-D6DA-443D-BEBF-C40EF03F0116}" presName="childText" presStyleLbl="revTx" presStyleIdx="0" presStyleCnt="3">
        <dgm:presLayoutVars>
          <dgm:bulletEnabled val="1"/>
        </dgm:presLayoutVars>
      </dgm:prSet>
      <dgm:spPr/>
      <dgm:t>
        <a:bodyPr/>
        <a:lstStyle/>
        <a:p>
          <a:endParaRPr lang="zh-CN" altLang="en-US"/>
        </a:p>
      </dgm:t>
    </dgm:pt>
    <dgm:pt modelId="{4ABE2A12-6C41-46F7-98F2-952BF0D4A1C3}" type="pres">
      <dgm:prSet presAssocID="{60CE90FD-412E-4084-954D-44E6C4891271}" presName="parentText" presStyleLbl="node1" presStyleIdx="1" presStyleCnt="3">
        <dgm:presLayoutVars>
          <dgm:chMax val="0"/>
          <dgm:bulletEnabled val="1"/>
        </dgm:presLayoutVars>
      </dgm:prSet>
      <dgm:spPr/>
      <dgm:t>
        <a:bodyPr/>
        <a:lstStyle/>
        <a:p>
          <a:endParaRPr lang="zh-CN" altLang="en-US"/>
        </a:p>
      </dgm:t>
    </dgm:pt>
    <dgm:pt modelId="{6EC420A2-10CB-4234-B1C2-759821242ABA}" type="pres">
      <dgm:prSet presAssocID="{60CE90FD-412E-4084-954D-44E6C4891271}" presName="childText" presStyleLbl="revTx" presStyleIdx="1" presStyleCnt="3">
        <dgm:presLayoutVars>
          <dgm:bulletEnabled val="1"/>
        </dgm:presLayoutVars>
      </dgm:prSet>
      <dgm:spPr/>
      <dgm:t>
        <a:bodyPr/>
        <a:lstStyle/>
        <a:p>
          <a:endParaRPr lang="zh-CN" altLang="en-US"/>
        </a:p>
      </dgm:t>
    </dgm:pt>
    <dgm:pt modelId="{330B2D7E-D1DB-41D8-B480-AA1E94030AB1}" type="pres">
      <dgm:prSet presAssocID="{F368AEEF-D9B5-4618-9974-66A652673FDF}" presName="parentText" presStyleLbl="node1" presStyleIdx="2" presStyleCnt="3">
        <dgm:presLayoutVars>
          <dgm:chMax val="0"/>
          <dgm:bulletEnabled val="1"/>
        </dgm:presLayoutVars>
      </dgm:prSet>
      <dgm:spPr/>
      <dgm:t>
        <a:bodyPr/>
        <a:lstStyle/>
        <a:p>
          <a:endParaRPr lang="zh-CN" altLang="en-US"/>
        </a:p>
      </dgm:t>
    </dgm:pt>
    <dgm:pt modelId="{FB8BE9C0-0374-4F6F-9A07-63A7E61A7BC7}" type="pres">
      <dgm:prSet presAssocID="{F368AEEF-D9B5-4618-9974-66A652673FDF}" presName="childText" presStyleLbl="revTx" presStyleIdx="2" presStyleCnt="3">
        <dgm:presLayoutVars>
          <dgm:bulletEnabled val="1"/>
        </dgm:presLayoutVars>
      </dgm:prSet>
      <dgm:spPr/>
      <dgm:t>
        <a:bodyPr/>
        <a:lstStyle/>
        <a:p>
          <a:endParaRPr lang="zh-CN" altLang="en-US"/>
        </a:p>
      </dgm:t>
    </dgm:pt>
  </dgm:ptLst>
  <dgm:cxnLst>
    <dgm:cxn modelId="{E9F0E8CF-FC0C-4875-8185-4A457091C88A}" srcId="{DB7E2446-D6DA-443D-BEBF-C40EF03F0116}" destId="{162810B6-2C14-4A63-B0BD-D6B4A069B388}" srcOrd="0" destOrd="0" parTransId="{CC7235F5-7C01-4A66-B900-CBF9518E852C}" sibTransId="{23C9E455-DBBE-4709-B272-F1A61E4FB624}"/>
    <dgm:cxn modelId="{0A0DC0F1-4BDB-4371-B4D8-10FCF28BAF0A}" type="presOf" srcId="{7A1BDE5F-D5F2-48EE-87E5-3E90AFDE71E0}" destId="{FB8BE9C0-0374-4F6F-9A07-63A7E61A7BC7}" srcOrd="0" destOrd="0" presId="urn:microsoft.com/office/officeart/2005/8/layout/vList2"/>
    <dgm:cxn modelId="{D771DD50-30B0-4274-8A36-5FA5C1589A15}" srcId="{C1B8ED41-D600-4931-87AB-D421D8A336DA}" destId="{DB7E2446-D6DA-443D-BEBF-C40EF03F0116}" srcOrd="0" destOrd="0" parTransId="{0B2E69FF-A798-4B67-843D-EA4B289924AD}" sibTransId="{D093825F-3582-46EA-B8CA-7CC78E419AD2}"/>
    <dgm:cxn modelId="{57497701-21A2-4DC7-8C7A-CD3585FD93E2}" type="presOf" srcId="{162810B6-2C14-4A63-B0BD-D6B4A069B388}" destId="{35AF1546-9D5E-4F2F-8CC4-B1BBF0717960}" srcOrd="0" destOrd="0" presId="urn:microsoft.com/office/officeart/2005/8/layout/vList2"/>
    <dgm:cxn modelId="{4D1941DD-4324-488A-9007-EC92015B1C6C}" type="presOf" srcId="{C1B8ED41-D600-4931-87AB-D421D8A336DA}" destId="{4A2BF08A-5D4A-4C3C-83A3-B25C35D89069}" srcOrd="0" destOrd="0" presId="urn:microsoft.com/office/officeart/2005/8/layout/vList2"/>
    <dgm:cxn modelId="{DA119D48-A0C0-4118-B006-1F0651EA0667}" srcId="{C1B8ED41-D600-4931-87AB-D421D8A336DA}" destId="{F368AEEF-D9B5-4618-9974-66A652673FDF}" srcOrd="2" destOrd="0" parTransId="{4527E20B-AA35-4A9A-96F9-B1D57CEA3423}" sibTransId="{7DF6E67C-7769-478F-9F03-7C927D3AA45A}"/>
    <dgm:cxn modelId="{5D31FA79-B3FC-41A1-AF25-A5DD5F02243A}" srcId="{F368AEEF-D9B5-4618-9974-66A652673FDF}" destId="{7A1BDE5F-D5F2-48EE-87E5-3E90AFDE71E0}" srcOrd="0" destOrd="0" parTransId="{DA084D58-7236-4A2A-B7BF-D6D47C4E6BEE}" sibTransId="{BD80453A-DE0B-40FB-9099-342D22D9C290}"/>
    <dgm:cxn modelId="{F0B92241-FA69-4CAC-A8F8-222B576D4164}" srcId="{60CE90FD-412E-4084-954D-44E6C4891271}" destId="{7E2D1614-391B-442D-89B5-3CDE45A688E2}" srcOrd="0" destOrd="0" parTransId="{2035900D-A17E-4093-9FE4-9251EB36CF27}" sibTransId="{61505165-0F25-44DB-B2AA-58691D37C659}"/>
    <dgm:cxn modelId="{9A107D44-9AD0-48D7-9017-BF5061FF2B00}" type="presOf" srcId="{DB7E2446-D6DA-443D-BEBF-C40EF03F0116}" destId="{0A8AED61-A0EC-49DB-9D4F-396F0A09D5C5}" srcOrd="0" destOrd="0" presId="urn:microsoft.com/office/officeart/2005/8/layout/vList2"/>
    <dgm:cxn modelId="{7D528615-977F-4F7D-A740-F037B9C64438}" srcId="{C1B8ED41-D600-4931-87AB-D421D8A336DA}" destId="{60CE90FD-412E-4084-954D-44E6C4891271}" srcOrd="1" destOrd="0" parTransId="{3D08C32E-B4E7-463E-8C5C-A861A37C8935}" sibTransId="{226DC1DD-7259-47C1-9E5F-7D5BFB46A690}"/>
    <dgm:cxn modelId="{679567A7-6181-47C6-A89A-367B9296E3E8}" type="presOf" srcId="{7E2D1614-391B-442D-89B5-3CDE45A688E2}" destId="{6EC420A2-10CB-4234-B1C2-759821242ABA}" srcOrd="0" destOrd="0" presId="urn:microsoft.com/office/officeart/2005/8/layout/vList2"/>
    <dgm:cxn modelId="{A8BA0E95-CAF8-4F74-82B7-CB8DE61BCDFE}" type="presOf" srcId="{60CE90FD-412E-4084-954D-44E6C4891271}" destId="{4ABE2A12-6C41-46F7-98F2-952BF0D4A1C3}" srcOrd="0" destOrd="0" presId="urn:microsoft.com/office/officeart/2005/8/layout/vList2"/>
    <dgm:cxn modelId="{4B3ABADF-9FFA-4280-93C5-5CADEF4DE0A4}" type="presOf" srcId="{F368AEEF-D9B5-4618-9974-66A652673FDF}" destId="{330B2D7E-D1DB-41D8-B480-AA1E94030AB1}" srcOrd="0" destOrd="0" presId="urn:microsoft.com/office/officeart/2005/8/layout/vList2"/>
    <dgm:cxn modelId="{242A4011-F9AA-4000-A7C6-E73129F9AACB}" type="presParOf" srcId="{4A2BF08A-5D4A-4C3C-83A3-B25C35D89069}" destId="{0A8AED61-A0EC-49DB-9D4F-396F0A09D5C5}" srcOrd="0" destOrd="0" presId="urn:microsoft.com/office/officeart/2005/8/layout/vList2"/>
    <dgm:cxn modelId="{3709E1B7-0236-4C36-9A3B-F2E1345B6C8F}" type="presParOf" srcId="{4A2BF08A-5D4A-4C3C-83A3-B25C35D89069}" destId="{35AF1546-9D5E-4F2F-8CC4-B1BBF0717960}" srcOrd="1" destOrd="0" presId="urn:microsoft.com/office/officeart/2005/8/layout/vList2"/>
    <dgm:cxn modelId="{EC78E273-C23C-471B-A68C-6278456E1586}" type="presParOf" srcId="{4A2BF08A-5D4A-4C3C-83A3-B25C35D89069}" destId="{4ABE2A12-6C41-46F7-98F2-952BF0D4A1C3}" srcOrd="2" destOrd="0" presId="urn:microsoft.com/office/officeart/2005/8/layout/vList2"/>
    <dgm:cxn modelId="{047E8F2E-D458-4240-826E-80ECE5647B0D}" type="presParOf" srcId="{4A2BF08A-5D4A-4C3C-83A3-B25C35D89069}" destId="{6EC420A2-10CB-4234-B1C2-759821242ABA}" srcOrd="3" destOrd="0" presId="urn:microsoft.com/office/officeart/2005/8/layout/vList2"/>
    <dgm:cxn modelId="{D0A7A474-1EBE-41C7-81E6-BA1A1ADA6976}" type="presParOf" srcId="{4A2BF08A-5D4A-4C3C-83A3-B25C35D89069}" destId="{330B2D7E-D1DB-41D8-B480-AA1E94030AB1}" srcOrd="4" destOrd="0" presId="urn:microsoft.com/office/officeart/2005/8/layout/vList2"/>
    <dgm:cxn modelId="{3BEC7EAA-A28A-4CEC-8F2F-536167F6922C}" type="presParOf" srcId="{4A2BF08A-5D4A-4C3C-83A3-B25C35D89069}" destId="{FB8BE9C0-0374-4F6F-9A07-63A7E61A7BC7}"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70DD97-B3E0-495B-B770-579ACA9BFB17}"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zh-CN" altLang="en-US"/>
        </a:p>
      </dgm:t>
    </dgm:pt>
    <dgm:pt modelId="{ACF1A4C8-B32C-497C-8F65-B22E4D1E9BB5}">
      <dgm:prSet phldrT="[文本]"/>
      <dgm:spPr/>
      <dgm:t>
        <a:bodyPr/>
        <a:lstStyle/>
        <a:p>
          <a:r>
            <a:rPr lang="en-US" altLang="zh-CN" dirty="0" smtClean="0"/>
            <a:t>Commits</a:t>
          </a:r>
          <a:endParaRPr lang="zh-CN" altLang="en-US" dirty="0"/>
        </a:p>
      </dgm:t>
    </dgm:pt>
    <dgm:pt modelId="{1AC1F853-AC24-484C-9E99-7E2BC8C5CF78}" type="parTrans" cxnId="{934AAD3A-FA68-4173-9457-F1578D3B69C5}">
      <dgm:prSet/>
      <dgm:spPr/>
      <dgm:t>
        <a:bodyPr/>
        <a:lstStyle/>
        <a:p>
          <a:endParaRPr lang="zh-CN" altLang="en-US"/>
        </a:p>
      </dgm:t>
    </dgm:pt>
    <dgm:pt modelId="{87B342A3-029E-4841-BA04-31E2409C7E02}" type="sibTrans" cxnId="{934AAD3A-FA68-4173-9457-F1578D3B69C5}">
      <dgm:prSet/>
      <dgm:spPr/>
      <dgm:t>
        <a:bodyPr/>
        <a:lstStyle/>
        <a:p>
          <a:endParaRPr lang="zh-CN" altLang="en-US"/>
        </a:p>
      </dgm:t>
    </dgm:pt>
    <dgm:pt modelId="{06314DC6-4983-46F8-B662-11F82A5036FD}">
      <dgm:prSet phldrT="[文本]"/>
      <dgm:spPr/>
      <dgm:t>
        <a:bodyPr/>
        <a:lstStyle/>
        <a:p>
          <a:r>
            <a:rPr lang="en-US" b="0" i="0" u="none" dirty="0" smtClean="0"/>
            <a:t>Weekly commit count</a:t>
          </a:r>
          <a:endParaRPr lang="zh-CN" altLang="en-US" b="0" dirty="0"/>
        </a:p>
      </dgm:t>
    </dgm:pt>
    <dgm:pt modelId="{035F1C8B-FA92-4FC0-9F2B-8860EA9F9F9B}" type="parTrans" cxnId="{816BC3AA-C336-4739-879B-07F75CD93F44}">
      <dgm:prSet/>
      <dgm:spPr/>
      <dgm:t>
        <a:bodyPr/>
        <a:lstStyle/>
        <a:p>
          <a:endParaRPr lang="zh-CN" altLang="en-US"/>
        </a:p>
      </dgm:t>
    </dgm:pt>
    <dgm:pt modelId="{9DDAB9E4-CF2A-485C-9C16-0A8935BB9B8E}" type="sibTrans" cxnId="{816BC3AA-C336-4739-879B-07F75CD93F44}">
      <dgm:prSet/>
      <dgm:spPr/>
      <dgm:t>
        <a:bodyPr/>
        <a:lstStyle/>
        <a:p>
          <a:endParaRPr lang="zh-CN" altLang="en-US"/>
        </a:p>
      </dgm:t>
    </dgm:pt>
    <dgm:pt modelId="{9B8B4D54-5B02-4487-95B1-A38152A7B582}">
      <dgm:prSet phldrT="[文本]"/>
      <dgm:spPr/>
      <dgm:t>
        <a:bodyPr/>
        <a:lstStyle/>
        <a:p>
          <a:r>
            <a:rPr lang="en-US" altLang="zh-CN" dirty="0" smtClean="0"/>
            <a:t>Additions/Deletions</a:t>
          </a:r>
          <a:endParaRPr lang="zh-CN" altLang="en-US" dirty="0" smtClean="0"/>
        </a:p>
      </dgm:t>
    </dgm:pt>
    <dgm:pt modelId="{DBF61BD5-F53F-48E0-B2C1-47D9F0459630}" type="parTrans" cxnId="{FA02DCB1-77AF-4B7C-8804-5521144E49F0}">
      <dgm:prSet/>
      <dgm:spPr/>
      <dgm:t>
        <a:bodyPr/>
        <a:lstStyle/>
        <a:p>
          <a:endParaRPr lang="zh-CN" altLang="en-US"/>
        </a:p>
      </dgm:t>
    </dgm:pt>
    <dgm:pt modelId="{0193C6F7-7F4C-4F3C-BFAF-7CF8E1C3FEC7}" type="sibTrans" cxnId="{FA02DCB1-77AF-4B7C-8804-5521144E49F0}">
      <dgm:prSet/>
      <dgm:spPr/>
      <dgm:t>
        <a:bodyPr/>
        <a:lstStyle/>
        <a:p>
          <a:endParaRPr lang="zh-CN" altLang="en-US"/>
        </a:p>
      </dgm:t>
    </dgm:pt>
    <dgm:pt modelId="{D9326071-864B-482E-AECB-0F78E0190FD2}">
      <dgm:prSet phldrT="[文本]"/>
      <dgm:spPr/>
      <dgm:t>
        <a:bodyPr/>
        <a:lstStyle/>
        <a:p>
          <a:r>
            <a:rPr lang="en-US" altLang="zh-CN" dirty="0" smtClean="0"/>
            <a:t>Issues</a:t>
          </a:r>
          <a:endParaRPr lang="zh-CN" altLang="en-US" dirty="0"/>
        </a:p>
      </dgm:t>
    </dgm:pt>
    <dgm:pt modelId="{5C419A1E-E932-44FD-B57A-67586BF8D581}" type="parTrans" cxnId="{DABF242B-68A4-4016-8807-E2C9390BAD0F}">
      <dgm:prSet/>
      <dgm:spPr/>
      <dgm:t>
        <a:bodyPr/>
        <a:lstStyle/>
        <a:p>
          <a:endParaRPr lang="zh-CN" altLang="en-US"/>
        </a:p>
      </dgm:t>
    </dgm:pt>
    <dgm:pt modelId="{23076F90-D097-4DA2-8AFE-40819AF8121A}" type="sibTrans" cxnId="{DABF242B-68A4-4016-8807-E2C9390BAD0F}">
      <dgm:prSet/>
      <dgm:spPr/>
      <dgm:t>
        <a:bodyPr/>
        <a:lstStyle/>
        <a:p>
          <a:endParaRPr lang="zh-CN" altLang="en-US"/>
        </a:p>
      </dgm:t>
    </dgm:pt>
    <dgm:pt modelId="{B6BA4D3C-80B7-4DBA-85AA-6E71606D1EDD}">
      <dgm:prSet phldrT="[文本]"/>
      <dgm:spPr/>
      <dgm:t>
        <a:bodyPr/>
        <a:lstStyle/>
        <a:p>
          <a:r>
            <a:rPr lang="en-US" b="0" i="0" u="none" dirty="0" smtClean="0"/>
            <a:t>Weekly issues count</a:t>
          </a:r>
          <a:endParaRPr lang="zh-CN" altLang="en-US" b="0" dirty="0"/>
        </a:p>
      </dgm:t>
    </dgm:pt>
    <dgm:pt modelId="{7EC9266A-72E9-4806-A554-7AD6AC042E09}" type="parTrans" cxnId="{9B048DE6-A380-4A52-A8D1-2FDD83C16119}">
      <dgm:prSet/>
      <dgm:spPr/>
      <dgm:t>
        <a:bodyPr/>
        <a:lstStyle/>
        <a:p>
          <a:endParaRPr lang="zh-CN" altLang="en-US"/>
        </a:p>
      </dgm:t>
    </dgm:pt>
    <dgm:pt modelId="{11C214F4-1914-4153-B74E-654D8794E1EC}" type="sibTrans" cxnId="{9B048DE6-A380-4A52-A8D1-2FDD83C16119}">
      <dgm:prSet/>
      <dgm:spPr/>
      <dgm:t>
        <a:bodyPr/>
        <a:lstStyle/>
        <a:p>
          <a:endParaRPr lang="zh-CN" altLang="en-US"/>
        </a:p>
      </dgm:t>
    </dgm:pt>
    <dgm:pt modelId="{EF10F572-2C83-4573-8524-53D5DEAAF0B2}">
      <dgm:prSet phldrT="[文本]"/>
      <dgm:spPr/>
      <dgm:t>
        <a:bodyPr/>
        <a:lstStyle/>
        <a:p>
          <a:r>
            <a:rPr lang="en-US" b="0" i="0" u="none" dirty="0" smtClean="0"/>
            <a:t>Pull request</a:t>
          </a:r>
          <a:endParaRPr lang="zh-CN" altLang="en-US" b="0" dirty="0"/>
        </a:p>
      </dgm:t>
    </dgm:pt>
    <dgm:pt modelId="{41D49027-1C0A-4BB5-974A-2D8AE98B249E}" type="parTrans" cxnId="{DC3A8FAD-B5C9-4F58-87E0-46583300B6C4}">
      <dgm:prSet/>
      <dgm:spPr/>
      <dgm:t>
        <a:bodyPr/>
        <a:lstStyle/>
        <a:p>
          <a:endParaRPr lang="zh-CN" altLang="en-US"/>
        </a:p>
      </dgm:t>
    </dgm:pt>
    <dgm:pt modelId="{D0CDF8C2-96E3-4F48-8E41-D7774DB96335}" type="sibTrans" cxnId="{DC3A8FAD-B5C9-4F58-87E0-46583300B6C4}">
      <dgm:prSet/>
      <dgm:spPr/>
      <dgm:t>
        <a:bodyPr/>
        <a:lstStyle/>
        <a:p>
          <a:endParaRPr lang="zh-CN" altLang="en-US"/>
        </a:p>
      </dgm:t>
    </dgm:pt>
    <dgm:pt modelId="{2A954DC7-7447-4357-B0C6-F2D80276F460}">
      <dgm:prSet phldrT="[文本]"/>
      <dgm:spPr/>
      <dgm:t>
        <a:bodyPr/>
        <a:lstStyle/>
        <a:p>
          <a:r>
            <a:rPr lang="en-US" b="0" i="0" u="none" dirty="0" smtClean="0"/>
            <a:t>Issue events</a:t>
          </a:r>
          <a:endParaRPr lang="zh-CN" altLang="en-US" b="0" dirty="0"/>
        </a:p>
      </dgm:t>
    </dgm:pt>
    <dgm:pt modelId="{83A052C9-CF53-4E54-8E1E-D0D32E618FFD}" type="parTrans" cxnId="{BDB853E6-5494-4676-878D-07D9681F7644}">
      <dgm:prSet/>
      <dgm:spPr/>
      <dgm:t>
        <a:bodyPr/>
        <a:lstStyle/>
        <a:p>
          <a:endParaRPr lang="zh-CN" altLang="en-US"/>
        </a:p>
      </dgm:t>
    </dgm:pt>
    <dgm:pt modelId="{FC46BC2B-7FF0-4B18-9D05-E41E2BCC7AA4}" type="sibTrans" cxnId="{BDB853E6-5494-4676-878D-07D9681F7644}">
      <dgm:prSet/>
      <dgm:spPr/>
      <dgm:t>
        <a:bodyPr/>
        <a:lstStyle/>
        <a:p>
          <a:endParaRPr lang="zh-CN" altLang="en-US"/>
        </a:p>
      </dgm:t>
    </dgm:pt>
    <dgm:pt modelId="{551ACCAA-9E98-CF4F-9066-5B6D78F6C3D4}">
      <dgm:prSet phldrT="[文本]"/>
      <dgm:spPr/>
      <dgm:t>
        <a:bodyPr/>
        <a:lstStyle/>
        <a:p>
          <a:r>
            <a:rPr lang="en-US" altLang="zh-CN" dirty="0" smtClean="0"/>
            <a:t>Contributors</a:t>
          </a:r>
          <a:endParaRPr lang="zh-CN" altLang="en-US" dirty="0" smtClean="0"/>
        </a:p>
      </dgm:t>
    </dgm:pt>
    <dgm:pt modelId="{DFD30AC9-28A5-8D4A-827F-BB615C1C9876}" type="parTrans" cxnId="{A94089E7-973B-E341-B0C1-5BC1499DC3A9}">
      <dgm:prSet/>
      <dgm:spPr/>
      <dgm:t>
        <a:bodyPr/>
        <a:lstStyle/>
        <a:p>
          <a:endParaRPr lang="en-US"/>
        </a:p>
      </dgm:t>
    </dgm:pt>
    <dgm:pt modelId="{2334171B-F898-984C-AC40-ECD51470503B}" type="sibTrans" cxnId="{A94089E7-973B-E341-B0C1-5BC1499DC3A9}">
      <dgm:prSet/>
      <dgm:spPr/>
      <dgm:t>
        <a:bodyPr/>
        <a:lstStyle/>
        <a:p>
          <a:endParaRPr lang="en-US"/>
        </a:p>
      </dgm:t>
    </dgm:pt>
    <dgm:pt modelId="{9999A592-1292-4C91-B6DB-63ED51EA83A4}" type="pres">
      <dgm:prSet presAssocID="{0A70DD97-B3E0-495B-B770-579ACA9BFB17}" presName="layout" presStyleCnt="0">
        <dgm:presLayoutVars>
          <dgm:chMax/>
          <dgm:chPref/>
          <dgm:dir/>
          <dgm:resizeHandles/>
        </dgm:presLayoutVars>
      </dgm:prSet>
      <dgm:spPr/>
      <dgm:t>
        <a:bodyPr/>
        <a:lstStyle/>
        <a:p>
          <a:endParaRPr lang="zh-CN" altLang="en-US"/>
        </a:p>
      </dgm:t>
    </dgm:pt>
    <dgm:pt modelId="{DC4ACDDA-2E59-4B4C-ACCC-7A83A5649A43}" type="pres">
      <dgm:prSet presAssocID="{ACF1A4C8-B32C-497C-8F65-B22E4D1E9BB5}" presName="root" presStyleCnt="0">
        <dgm:presLayoutVars>
          <dgm:chMax/>
          <dgm:chPref/>
        </dgm:presLayoutVars>
      </dgm:prSet>
      <dgm:spPr/>
    </dgm:pt>
    <dgm:pt modelId="{5C7D2464-E9A9-43B3-A927-CB259A714BF6}" type="pres">
      <dgm:prSet presAssocID="{ACF1A4C8-B32C-497C-8F65-B22E4D1E9BB5}" presName="rootComposite" presStyleCnt="0">
        <dgm:presLayoutVars/>
      </dgm:prSet>
      <dgm:spPr/>
    </dgm:pt>
    <dgm:pt modelId="{25DEC3A0-579E-4695-81E9-E62787AB8641}" type="pres">
      <dgm:prSet presAssocID="{ACF1A4C8-B32C-497C-8F65-B22E4D1E9BB5}" presName="ParentAccent" presStyleLbl="alignNode1" presStyleIdx="0" presStyleCnt="2"/>
      <dgm:spPr/>
      <dgm:t>
        <a:bodyPr/>
        <a:lstStyle/>
        <a:p>
          <a:endParaRPr lang="zh-CN" altLang="en-US"/>
        </a:p>
      </dgm:t>
    </dgm:pt>
    <dgm:pt modelId="{7C4E4877-F582-4375-9E86-633D1257DB6A}" type="pres">
      <dgm:prSet presAssocID="{ACF1A4C8-B32C-497C-8F65-B22E4D1E9BB5}" presName="ParentSmallAccent" presStyleLbl="fgAcc1" presStyleIdx="0" presStyleCnt="2"/>
      <dgm:spPr/>
    </dgm:pt>
    <dgm:pt modelId="{3BA53CE0-6111-4BA8-B822-BCB706FEACDB}" type="pres">
      <dgm:prSet presAssocID="{ACF1A4C8-B32C-497C-8F65-B22E4D1E9BB5}" presName="Parent" presStyleLbl="revTx" presStyleIdx="0" presStyleCnt="8">
        <dgm:presLayoutVars>
          <dgm:chMax/>
          <dgm:chPref val="4"/>
          <dgm:bulletEnabled val="1"/>
        </dgm:presLayoutVars>
      </dgm:prSet>
      <dgm:spPr/>
      <dgm:t>
        <a:bodyPr/>
        <a:lstStyle/>
        <a:p>
          <a:endParaRPr lang="zh-CN" altLang="en-US"/>
        </a:p>
      </dgm:t>
    </dgm:pt>
    <dgm:pt modelId="{1FD5E1E9-EBC9-4AAB-8C4C-E78A0E20E7AB}" type="pres">
      <dgm:prSet presAssocID="{ACF1A4C8-B32C-497C-8F65-B22E4D1E9BB5}" presName="childShape" presStyleCnt="0">
        <dgm:presLayoutVars>
          <dgm:chMax val="0"/>
          <dgm:chPref val="0"/>
        </dgm:presLayoutVars>
      </dgm:prSet>
      <dgm:spPr/>
    </dgm:pt>
    <dgm:pt modelId="{8ADD4435-372C-4269-830C-372EC4104C71}" type="pres">
      <dgm:prSet presAssocID="{06314DC6-4983-46F8-B662-11F82A5036FD}" presName="childComposite" presStyleCnt="0">
        <dgm:presLayoutVars>
          <dgm:chMax val="0"/>
          <dgm:chPref val="0"/>
        </dgm:presLayoutVars>
      </dgm:prSet>
      <dgm:spPr/>
    </dgm:pt>
    <dgm:pt modelId="{F03FF929-F97E-4505-9952-2B7B04D28EED}" type="pres">
      <dgm:prSet presAssocID="{06314DC6-4983-46F8-B662-11F82A5036FD}" presName="ChildAccent" presStyleLbl="solidFgAcc1" presStyleIdx="0" presStyleCnt="6"/>
      <dgm:spPr/>
    </dgm:pt>
    <dgm:pt modelId="{A6327902-23CA-486A-AB2D-AEC92A177FDB}" type="pres">
      <dgm:prSet presAssocID="{06314DC6-4983-46F8-B662-11F82A5036FD}" presName="Child" presStyleLbl="revTx" presStyleIdx="1" presStyleCnt="8">
        <dgm:presLayoutVars>
          <dgm:chMax val="0"/>
          <dgm:chPref val="0"/>
          <dgm:bulletEnabled val="1"/>
        </dgm:presLayoutVars>
      </dgm:prSet>
      <dgm:spPr/>
      <dgm:t>
        <a:bodyPr/>
        <a:lstStyle/>
        <a:p>
          <a:endParaRPr lang="zh-CN" altLang="en-US"/>
        </a:p>
      </dgm:t>
    </dgm:pt>
    <dgm:pt modelId="{3C69FA94-EE74-4E44-AC02-690914E900AA}" type="pres">
      <dgm:prSet presAssocID="{9B8B4D54-5B02-4487-95B1-A38152A7B582}" presName="childComposite" presStyleCnt="0">
        <dgm:presLayoutVars>
          <dgm:chMax val="0"/>
          <dgm:chPref val="0"/>
        </dgm:presLayoutVars>
      </dgm:prSet>
      <dgm:spPr/>
    </dgm:pt>
    <dgm:pt modelId="{7D969F69-3F4B-45B2-B009-0F1719AC6B73}" type="pres">
      <dgm:prSet presAssocID="{9B8B4D54-5B02-4487-95B1-A38152A7B582}" presName="ChildAccent" presStyleLbl="solidFgAcc1" presStyleIdx="1" presStyleCnt="6"/>
      <dgm:spPr/>
    </dgm:pt>
    <dgm:pt modelId="{BF49D4B3-F5B4-433D-900F-AFCB4A22282D}" type="pres">
      <dgm:prSet presAssocID="{9B8B4D54-5B02-4487-95B1-A38152A7B582}" presName="Child" presStyleLbl="revTx" presStyleIdx="2" presStyleCnt="8">
        <dgm:presLayoutVars>
          <dgm:chMax val="0"/>
          <dgm:chPref val="0"/>
          <dgm:bulletEnabled val="1"/>
        </dgm:presLayoutVars>
      </dgm:prSet>
      <dgm:spPr/>
      <dgm:t>
        <a:bodyPr/>
        <a:lstStyle/>
        <a:p>
          <a:endParaRPr lang="zh-CN" altLang="en-US"/>
        </a:p>
      </dgm:t>
    </dgm:pt>
    <dgm:pt modelId="{E81C985D-E439-0448-AEB3-B9632EF495FC}" type="pres">
      <dgm:prSet presAssocID="{551ACCAA-9E98-CF4F-9066-5B6D78F6C3D4}" presName="childComposite" presStyleCnt="0">
        <dgm:presLayoutVars>
          <dgm:chMax val="0"/>
          <dgm:chPref val="0"/>
        </dgm:presLayoutVars>
      </dgm:prSet>
      <dgm:spPr/>
    </dgm:pt>
    <dgm:pt modelId="{FE196175-0461-334B-BA22-9347F8E76749}" type="pres">
      <dgm:prSet presAssocID="{551ACCAA-9E98-CF4F-9066-5B6D78F6C3D4}" presName="ChildAccent" presStyleLbl="solidFgAcc1" presStyleIdx="2" presStyleCnt="6"/>
      <dgm:spPr/>
    </dgm:pt>
    <dgm:pt modelId="{F9357B2A-E206-0E47-A937-977C88D45ACE}" type="pres">
      <dgm:prSet presAssocID="{551ACCAA-9E98-CF4F-9066-5B6D78F6C3D4}" presName="Child" presStyleLbl="revTx" presStyleIdx="3" presStyleCnt="8">
        <dgm:presLayoutVars>
          <dgm:chMax val="0"/>
          <dgm:chPref val="0"/>
          <dgm:bulletEnabled val="1"/>
        </dgm:presLayoutVars>
      </dgm:prSet>
      <dgm:spPr/>
      <dgm:t>
        <a:bodyPr/>
        <a:lstStyle/>
        <a:p>
          <a:endParaRPr lang="en-US"/>
        </a:p>
      </dgm:t>
    </dgm:pt>
    <dgm:pt modelId="{DA866103-804C-4D76-92D3-AF24505A9F7F}" type="pres">
      <dgm:prSet presAssocID="{D9326071-864B-482E-AECB-0F78E0190FD2}" presName="root" presStyleCnt="0">
        <dgm:presLayoutVars>
          <dgm:chMax/>
          <dgm:chPref/>
        </dgm:presLayoutVars>
      </dgm:prSet>
      <dgm:spPr/>
    </dgm:pt>
    <dgm:pt modelId="{CA7ACEA9-6424-456B-B24B-9065E21F3276}" type="pres">
      <dgm:prSet presAssocID="{D9326071-864B-482E-AECB-0F78E0190FD2}" presName="rootComposite" presStyleCnt="0">
        <dgm:presLayoutVars/>
      </dgm:prSet>
      <dgm:spPr/>
    </dgm:pt>
    <dgm:pt modelId="{6D2921D3-265F-4953-8055-7E0220B3E66E}" type="pres">
      <dgm:prSet presAssocID="{D9326071-864B-482E-AECB-0F78E0190FD2}" presName="ParentAccent" presStyleLbl="alignNode1" presStyleIdx="1" presStyleCnt="2"/>
      <dgm:spPr/>
    </dgm:pt>
    <dgm:pt modelId="{1088D934-1CA1-4A17-B0A7-5E993D76DC77}" type="pres">
      <dgm:prSet presAssocID="{D9326071-864B-482E-AECB-0F78E0190FD2}" presName="ParentSmallAccent" presStyleLbl="fgAcc1" presStyleIdx="1" presStyleCnt="2"/>
      <dgm:spPr/>
    </dgm:pt>
    <dgm:pt modelId="{ECB37867-8384-4146-94BD-4E5B2AF5BF70}" type="pres">
      <dgm:prSet presAssocID="{D9326071-864B-482E-AECB-0F78E0190FD2}" presName="Parent" presStyleLbl="revTx" presStyleIdx="4" presStyleCnt="8">
        <dgm:presLayoutVars>
          <dgm:chMax/>
          <dgm:chPref val="4"/>
          <dgm:bulletEnabled val="1"/>
        </dgm:presLayoutVars>
      </dgm:prSet>
      <dgm:spPr/>
      <dgm:t>
        <a:bodyPr/>
        <a:lstStyle/>
        <a:p>
          <a:endParaRPr lang="zh-CN" altLang="en-US"/>
        </a:p>
      </dgm:t>
    </dgm:pt>
    <dgm:pt modelId="{81A14DAF-6423-4244-A7B6-4154832C2721}" type="pres">
      <dgm:prSet presAssocID="{D9326071-864B-482E-AECB-0F78E0190FD2}" presName="childShape" presStyleCnt="0">
        <dgm:presLayoutVars>
          <dgm:chMax val="0"/>
          <dgm:chPref val="0"/>
        </dgm:presLayoutVars>
      </dgm:prSet>
      <dgm:spPr/>
    </dgm:pt>
    <dgm:pt modelId="{1E390AFC-34DD-456B-80B2-0328823AC0FF}" type="pres">
      <dgm:prSet presAssocID="{B6BA4D3C-80B7-4DBA-85AA-6E71606D1EDD}" presName="childComposite" presStyleCnt="0">
        <dgm:presLayoutVars>
          <dgm:chMax val="0"/>
          <dgm:chPref val="0"/>
        </dgm:presLayoutVars>
      </dgm:prSet>
      <dgm:spPr/>
    </dgm:pt>
    <dgm:pt modelId="{63246EA6-AF11-4BED-9253-3B47199D2480}" type="pres">
      <dgm:prSet presAssocID="{B6BA4D3C-80B7-4DBA-85AA-6E71606D1EDD}" presName="ChildAccent" presStyleLbl="solidFgAcc1" presStyleIdx="3" presStyleCnt="6"/>
      <dgm:spPr/>
    </dgm:pt>
    <dgm:pt modelId="{B8E76FC8-D055-4031-B403-A2C89CC84446}" type="pres">
      <dgm:prSet presAssocID="{B6BA4D3C-80B7-4DBA-85AA-6E71606D1EDD}" presName="Child" presStyleLbl="revTx" presStyleIdx="5" presStyleCnt="8">
        <dgm:presLayoutVars>
          <dgm:chMax val="0"/>
          <dgm:chPref val="0"/>
          <dgm:bulletEnabled val="1"/>
        </dgm:presLayoutVars>
      </dgm:prSet>
      <dgm:spPr/>
      <dgm:t>
        <a:bodyPr/>
        <a:lstStyle/>
        <a:p>
          <a:endParaRPr lang="zh-CN" altLang="en-US"/>
        </a:p>
      </dgm:t>
    </dgm:pt>
    <dgm:pt modelId="{E09E0780-8706-4A31-AC49-59882C723EE3}" type="pres">
      <dgm:prSet presAssocID="{EF10F572-2C83-4573-8524-53D5DEAAF0B2}" presName="childComposite" presStyleCnt="0">
        <dgm:presLayoutVars>
          <dgm:chMax val="0"/>
          <dgm:chPref val="0"/>
        </dgm:presLayoutVars>
      </dgm:prSet>
      <dgm:spPr/>
    </dgm:pt>
    <dgm:pt modelId="{84F26D4C-F316-4FCF-BB40-48F1E79342AD}" type="pres">
      <dgm:prSet presAssocID="{EF10F572-2C83-4573-8524-53D5DEAAF0B2}" presName="ChildAccent" presStyleLbl="solidFgAcc1" presStyleIdx="4" presStyleCnt="6"/>
      <dgm:spPr/>
    </dgm:pt>
    <dgm:pt modelId="{F50C6681-F7BE-4027-AE31-A419D8F0F247}" type="pres">
      <dgm:prSet presAssocID="{EF10F572-2C83-4573-8524-53D5DEAAF0B2}" presName="Child" presStyleLbl="revTx" presStyleIdx="6" presStyleCnt="8">
        <dgm:presLayoutVars>
          <dgm:chMax val="0"/>
          <dgm:chPref val="0"/>
          <dgm:bulletEnabled val="1"/>
        </dgm:presLayoutVars>
      </dgm:prSet>
      <dgm:spPr/>
      <dgm:t>
        <a:bodyPr/>
        <a:lstStyle/>
        <a:p>
          <a:endParaRPr lang="zh-CN" altLang="en-US"/>
        </a:p>
      </dgm:t>
    </dgm:pt>
    <dgm:pt modelId="{0B4A748A-B002-4C4E-99B8-1431DC23D601}" type="pres">
      <dgm:prSet presAssocID="{2A954DC7-7447-4357-B0C6-F2D80276F460}" presName="childComposite" presStyleCnt="0">
        <dgm:presLayoutVars>
          <dgm:chMax val="0"/>
          <dgm:chPref val="0"/>
        </dgm:presLayoutVars>
      </dgm:prSet>
      <dgm:spPr/>
    </dgm:pt>
    <dgm:pt modelId="{654018DA-109C-4CC0-A428-91FDAF7F20A2}" type="pres">
      <dgm:prSet presAssocID="{2A954DC7-7447-4357-B0C6-F2D80276F460}" presName="ChildAccent" presStyleLbl="solidFgAcc1" presStyleIdx="5" presStyleCnt="6"/>
      <dgm:spPr/>
    </dgm:pt>
    <dgm:pt modelId="{DB4E1715-2457-45F5-A60A-FAB95DA83D9E}" type="pres">
      <dgm:prSet presAssocID="{2A954DC7-7447-4357-B0C6-F2D80276F460}" presName="Child" presStyleLbl="revTx" presStyleIdx="7" presStyleCnt="8">
        <dgm:presLayoutVars>
          <dgm:chMax val="0"/>
          <dgm:chPref val="0"/>
          <dgm:bulletEnabled val="1"/>
        </dgm:presLayoutVars>
      </dgm:prSet>
      <dgm:spPr/>
      <dgm:t>
        <a:bodyPr/>
        <a:lstStyle/>
        <a:p>
          <a:endParaRPr lang="zh-CN" altLang="en-US"/>
        </a:p>
      </dgm:t>
    </dgm:pt>
  </dgm:ptLst>
  <dgm:cxnLst>
    <dgm:cxn modelId="{FA02DCB1-77AF-4B7C-8804-5521144E49F0}" srcId="{ACF1A4C8-B32C-497C-8F65-B22E4D1E9BB5}" destId="{9B8B4D54-5B02-4487-95B1-A38152A7B582}" srcOrd="1" destOrd="0" parTransId="{DBF61BD5-F53F-48E0-B2C1-47D9F0459630}" sibTransId="{0193C6F7-7F4C-4F3C-BFAF-7CF8E1C3FEC7}"/>
    <dgm:cxn modelId="{DC3A8FAD-B5C9-4F58-87E0-46583300B6C4}" srcId="{D9326071-864B-482E-AECB-0F78E0190FD2}" destId="{EF10F572-2C83-4573-8524-53D5DEAAF0B2}" srcOrd="1" destOrd="0" parTransId="{41D49027-1C0A-4BB5-974A-2D8AE98B249E}" sibTransId="{D0CDF8C2-96E3-4F48-8E41-D7774DB96335}"/>
    <dgm:cxn modelId="{B5FE9D28-EE1E-4FAF-B06E-42B539C548E7}" type="presOf" srcId="{2A954DC7-7447-4357-B0C6-F2D80276F460}" destId="{DB4E1715-2457-45F5-A60A-FAB95DA83D9E}" srcOrd="0" destOrd="0" presId="urn:microsoft.com/office/officeart/2008/layout/SquareAccentList"/>
    <dgm:cxn modelId="{37315F7D-FFC3-40E0-A2A4-A99AC096B702}" type="presOf" srcId="{D9326071-864B-482E-AECB-0F78E0190FD2}" destId="{ECB37867-8384-4146-94BD-4E5B2AF5BF70}" srcOrd="0" destOrd="0" presId="urn:microsoft.com/office/officeart/2008/layout/SquareAccentList"/>
    <dgm:cxn modelId="{75AA1EAF-2539-4741-A7D0-B670CA7CDE84}" type="presOf" srcId="{06314DC6-4983-46F8-B662-11F82A5036FD}" destId="{A6327902-23CA-486A-AB2D-AEC92A177FDB}" srcOrd="0" destOrd="0" presId="urn:microsoft.com/office/officeart/2008/layout/SquareAccentList"/>
    <dgm:cxn modelId="{816BC3AA-C336-4739-879B-07F75CD93F44}" srcId="{ACF1A4C8-B32C-497C-8F65-B22E4D1E9BB5}" destId="{06314DC6-4983-46F8-B662-11F82A5036FD}" srcOrd="0" destOrd="0" parTransId="{035F1C8B-FA92-4FC0-9F2B-8860EA9F9F9B}" sibTransId="{9DDAB9E4-CF2A-485C-9C16-0A8935BB9B8E}"/>
    <dgm:cxn modelId="{46BAF58E-3748-4A92-9D5C-8F62D8E9C21B}" type="presOf" srcId="{9B8B4D54-5B02-4487-95B1-A38152A7B582}" destId="{BF49D4B3-F5B4-433D-900F-AFCB4A22282D}" srcOrd="0" destOrd="0" presId="urn:microsoft.com/office/officeart/2008/layout/SquareAccentList"/>
    <dgm:cxn modelId="{9B048DE6-A380-4A52-A8D1-2FDD83C16119}" srcId="{D9326071-864B-482E-AECB-0F78E0190FD2}" destId="{B6BA4D3C-80B7-4DBA-85AA-6E71606D1EDD}" srcOrd="0" destOrd="0" parTransId="{7EC9266A-72E9-4806-A554-7AD6AC042E09}" sibTransId="{11C214F4-1914-4153-B74E-654D8794E1EC}"/>
    <dgm:cxn modelId="{D62EE6AB-966A-4915-A4A7-36BC35AD75FA}" type="presOf" srcId="{ACF1A4C8-B32C-497C-8F65-B22E4D1E9BB5}" destId="{3BA53CE0-6111-4BA8-B822-BCB706FEACDB}" srcOrd="0" destOrd="0" presId="urn:microsoft.com/office/officeart/2008/layout/SquareAccentList"/>
    <dgm:cxn modelId="{9D06587B-726B-4EAF-AB4A-0AA5D798BE8F}" type="presOf" srcId="{B6BA4D3C-80B7-4DBA-85AA-6E71606D1EDD}" destId="{B8E76FC8-D055-4031-B403-A2C89CC84446}" srcOrd="0" destOrd="0" presId="urn:microsoft.com/office/officeart/2008/layout/SquareAccentList"/>
    <dgm:cxn modelId="{61C3B0B0-2449-D747-B93A-F79F1A609116}" type="presOf" srcId="{551ACCAA-9E98-CF4F-9066-5B6D78F6C3D4}" destId="{F9357B2A-E206-0E47-A937-977C88D45ACE}" srcOrd="0" destOrd="0" presId="urn:microsoft.com/office/officeart/2008/layout/SquareAccentList"/>
    <dgm:cxn modelId="{DABF242B-68A4-4016-8807-E2C9390BAD0F}" srcId="{0A70DD97-B3E0-495B-B770-579ACA9BFB17}" destId="{D9326071-864B-482E-AECB-0F78E0190FD2}" srcOrd="1" destOrd="0" parTransId="{5C419A1E-E932-44FD-B57A-67586BF8D581}" sibTransId="{23076F90-D097-4DA2-8AFE-40819AF8121A}"/>
    <dgm:cxn modelId="{5A3543EB-4AF7-47CB-B64A-76D8DEE4F3E8}" type="presOf" srcId="{0A70DD97-B3E0-495B-B770-579ACA9BFB17}" destId="{9999A592-1292-4C91-B6DB-63ED51EA83A4}" srcOrd="0" destOrd="0" presId="urn:microsoft.com/office/officeart/2008/layout/SquareAccentList"/>
    <dgm:cxn modelId="{BDB853E6-5494-4676-878D-07D9681F7644}" srcId="{D9326071-864B-482E-AECB-0F78E0190FD2}" destId="{2A954DC7-7447-4357-B0C6-F2D80276F460}" srcOrd="2" destOrd="0" parTransId="{83A052C9-CF53-4E54-8E1E-D0D32E618FFD}" sibTransId="{FC46BC2B-7FF0-4B18-9D05-E41E2BCC7AA4}"/>
    <dgm:cxn modelId="{2D5322CE-FDD9-4476-A0DE-E4B884E12615}" type="presOf" srcId="{EF10F572-2C83-4573-8524-53D5DEAAF0B2}" destId="{F50C6681-F7BE-4027-AE31-A419D8F0F247}" srcOrd="0" destOrd="0" presId="urn:microsoft.com/office/officeart/2008/layout/SquareAccentList"/>
    <dgm:cxn modelId="{934AAD3A-FA68-4173-9457-F1578D3B69C5}" srcId="{0A70DD97-B3E0-495B-B770-579ACA9BFB17}" destId="{ACF1A4C8-B32C-497C-8F65-B22E4D1E9BB5}" srcOrd="0" destOrd="0" parTransId="{1AC1F853-AC24-484C-9E99-7E2BC8C5CF78}" sibTransId="{87B342A3-029E-4841-BA04-31E2409C7E02}"/>
    <dgm:cxn modelId="{A94089E7-973B-E341-B0C1-5BC1499DC3A9}" srcId="{ACF1A4C8-B32C-497C-8F65-B22E4D1E9BB5}" destId="{551ACCAA-9E98-CF4F-9066-5B6D78F6C3D4}" srcOrd="2" destOrd="0" parTransId="{DFD30AC9-28A5-8D4A-827F-BB615C1C9876}" sibTransId="{2334171B-F898-984C-AC40-ECD51470503B}"/>
    <dgm:cxn modelId="{2DC2E18C-D7A5-4ECF-9513-02EBCD54338C}" type="presParOf" srcId="{9999A592-1292-4C91-B6DB-63ED51EA83A4}" destId="{DC4ACDDA-2E59-4B4C-ACCC-7A83A5649A43}" srcOrd="0" destOrd="0" presId="urn:microsoft.com/office/officeart/2008/layout/SquareAccentList"/>
    <dgm:cxn modelId="{094D1800-790C-457F-B246-86441A5DA060}" type="presParOf" srcId="{DC4ACDDA-2E59-4B4C-ACCC-7A83A5649A43}" destId="{5C7D2464-E9A9-43B3-A927-CB259A714BF6}" srcOrd="0" destOrd="0" presId="urn:microsoft.com/office/officeart/2008/layout/SquareAccentList"/>
    <dgm:cxn modelId="{39B96F1D-15EF-48C0-A59F-87C93C186BBF}" type="presParOf" srcId="{5C7D2464-E9A9-43B3-A927-CB259A714BF6}" destId="{25DEC3A0-579E-4695-81E9-E62787AB8641}" srcOrd="0" destOrd="0" presId="urn:microsoft.com/office/officeart/2008/layout/SquareAccentList"/>
    <dgm:cxn modelId="{9CD6700B-B860-453B-A4D1-7DA7DB3E7C66}" type="presParOf" srcId="{5C7D2464-E9A9-43B3-A927-CB259A714BF6}" destId="{7C4E4877-F582-4375-9E86-633D1257DB6A}" srcOrd="1" destOrd="0" presId="urn:microsoft.com/office/officeart/2008/layout/SquareAccentList"/>
    <dgm:cxn modelId="{0424CD5F-41B8-4040-A313-EE661E585B49}" type="presParOf" srcId="{5C7D2464-E9A9-43B3-A927-CB259A714BF6}" destId="{3BA53CE0-6111-4BA8-B822-BCB706FEACDB}" srcOrd="2" destOrd="0" presId="urn:microsoft.com/office/officeart/2008/layout/SquareAccentList"/>
    <dgm:cxn modelId="{BD859CED-E9FE-4854-AF09-88D57576893F}" type="presParOf" srcId="{DC4ACDDA-2E59-4B4C-ACCC-7A83A5649A43}" destId="{1FD5E1E9-EBC9-4AAB-8C4C-E78A0E20E7AB}" srcOrd="1" destOrd="0" presId="urn:microsoft.com/office/officeart/2008/layout/SquareAccentList"/>
    <dgm:cxn modelId="{EA7CD66B-780E-4DFB-83CB-9D1F9851F1BC}" type="presParOf" srcId="{1FD5E1E9-EBC9-4AAB-8C4C-E78A0E20E7AB}" destId="{8ADD4435-372C-4269-830C-372EC4104C71}" srcOrd="0" destOrd="0" presId="urn:microsoft.com/office/officeart/2008/layout/SquareAccentList"/>
    <dgm:cxn modelId="{A342F616-BAB7-465C-A804-06D04A390ADF}" type="presParOf" srcId="{8ADD4435-372C-4269-830C-372EC4104C71}" destId="{F03FF929-F97E-4505-9952-2B7B04D28EED}" srcOrd="0" destOrd="0" presId="urn:microsoft.com/office/officeart/2008/layout/SquareAccentList"/>
    <dgm:cxn modelId="{F4EB0952-3A86-45AA-99D2-58DB02564AEE}" type="presParOf" srcId="{8ADD4435-372C-4269-830C-372EC4104C71}" destId="{A6327902-23CA-486A-AB2D-AEC92A177FDB}" srcOrd="1" destOrd="0" presId="urn:microsoft.com/office/officeart/2008/layout/SquareAccentList"/>
    <dgm:cxn modelId="{CB0624BB-3173-43D2-A4BF-01393EB99C80}" type="presParOf" srcId="{1FD5E1E9-EBC9-4AAB-8C4C-E78A0E20E7AB}" destId="{3C69FA94-EE74-4E44-AC02-690914E900AA}" srcOrd="1" destOrd="0" presId="urn:microsoft.com/office/officeart/2008/layout/SquareAccentList"/>
    <dgm:cxn modelId="{3B6C692D-3867-4D06-96DD-2E5A3D079F39}" type="presParOf" srcId="{3C69FA94-EE74-4E44-AC02-690914E900AA}" destId="{7D969F69-3F4B-45B2-B009-0F1719AC6B73}" srcOrd="0" destOrd="0" presId="urn:microsoft.com/office/officeart/2008/layout/SquareAccentList"/>
    <dgm:cxn modelId="{1E0B8438-CEE4-408A-8778-50DC03FED298}" type="presParOf" srcId="{3C69FA94-EE74-4E44-AC02-690914E900AA}" destId="{BF49D4B3-F5B4-433D-900F-AFCB4A22282D}" srcOrd="1" destOrd="0" presId="urn:microsoft.com/office/officeart/2008/layout/SquareAccentList"/>
    <dgm:cxn modelId="{BBF3600A-57F4-B445-9BDA-B54FC1C68F83}" type="presParOf" srcId="{1FD5E1E9-EBC9-4AAB-8C4C-E78A0E20E7AB}" destId="{E81C985D-E439-0448-AEB3-B9632EF495FC}" srcOrd="2" destOrd="0" presId="urn:microsoft.com/office/officeart/2008/layout/SquareAccentList"/>
    <dgm:cxn modelId="{E635385C-1BE7-694C-B6FE-E92FB1791B50}" type="presParOf" srcId="{E81C985D-E439-0448-AEB3-B9632EF495FC}" destId="{FE196175-0461-334B-BA22-9347F8E76749}" srcOrd="0" destOrd="0" presId="urn:microsoft.com/office/officeart/2008/layout/SquareAccentList"/>
    <dgm:cxn modelId="{CCA5857E-56F4-1048-9303-10F982B0BEBC}" type="presParOf" srcId="{E81C985D-E439-0448-AEB3-B9632EF495FC}" destId="{F9357B2A-E206-0E47-A937-977C88D45ACE}" srcOrd="1" destOrd="0" presId="urn:microsoft.com/office/officeart/2008/layout/SquareAccentList"/>
    <dgm:cxn modelId="{87CA58EF-BF49-4314-9A1E-46B41E83B8BD}" type="presParOf" srcId="{9999A592-1292-4C91-B6DB-63ED51EA83A4}" destId="{DA866103-804C-4D76-92D3-AF24505A9F7F}" srcOrd="1" destOrd="0" presId="urn:microsoft.com/office/officeart/2008/layout/SquareAccentList"/>
    <dgm:cxn modelId="{B3D28408-35E7-48CB-92AD-5467B41F7E97}" type="presParOf" srcId="{DA866103-804C-4D76-92D3-AF24505A9F7F}" destId="{CA7ACEA9-6424-456B-B24B-9065E21F3276}" srcOrd="0" destOrd="0" presId="urn:microsoft.com/office/officeart/2008/layout/SquareAccentList"/>
    <dgm:cxn modelId="{A4FCA9F5-B799-48CE-A2F3-6BE1B653AB5A}" type="presParOf" srcId="{CA7ACEA9-6424-456B-B24B-9065E21F3276}" destId="{6D2921D3-265F-4953-8055-7E0220B3E66E}" srcOrd="0" destOrd="0" presId="urn:microsoft.com/office/officeart/2008/layout/SquareAccentList"/>
    <dgm:cxn modelId="{957D5C04-AF69-499C-8239-9D4326A2605C}" type="presParOf" srcId="{CA7ACEA9-6424-456B-B24B-9065E21F3276}" destId="{1088D934-1CA1-4A17-B0A7-5E993D76DC77}" srcOrd="1" destOrd="0" presId="urn:microsoft.com/office/officeart/2008/layout/SquareAccentList"/>
    <dgm:cxn modelId="{84BEC2F6-75D8-41F7-911F-A014DC276147}" type="presParOf" srcId="{CA7ACEA9-6424-456B-B24B-9065E21F3276}" destId="{ECB37867-8384-4146-94BD-4E5B2AF5BF70}" srcOrd="2" destOrd="0" presId="urn:microsoft.com/office/officeart/2008/layout/SquareAccentList"/>
    <dgm:cxn modelId="{440A4897-29E5-4B03-93EC-651B816258DA}" type="presParOf" srcId="{DA866103-804C-4D76-92D3-AF24505A9F7F}" destId="{81A14DAF-6423-4244-A7B6-4154832C2721}" srcOrd="1" destOrd="0" presId="urn:microsoft.com/office/officeart/2008/layout/SquareAccentList"/>
    <dgm:cxn modelId="{5CA0488A-43C5-4775-9FB5-458448538B32}" type="presParOf" srcId="{81A14DAF-6423-4244-A7B6-4154832C2721}" destId="{1E390AFC-34DD-456B-80B2-0328823AC0FF}" srcOrd="0" destOrd="0" presId="urn:microsoft.com/office/officeart/2008/layout/SquareAccentList"/>
    <dgm:cxn modelId="{0B67F766-8404-4239-AAAA-F68FD1FDD66F}" type="presParOf" srcId="{1E390AFC-34DD-456B-80B2-0328823AC0FF}" destId="{63246EA6-AF11-4BED-9253-3B47199D2480}" srcOrd="0" destOrd="0" presId="urn:microsoft.com/office/officeart/2008/layout/SquareAccentList"/>
    <dgm:cxn modelId="{6DC3F8D8-8C56-445B-83E7-19D18B8BA8A6}" type="presParOf" srcId="{1E390AFC-34DD-456B-80B2-0328823AC0FF}" destId="{B8E76FC8-D055-4031-B403-A2C89CC84446}" srcOrd="1" destOrd="0" presId="urn:microsoft.com/office/officeart/2008/layout/SquareAccentList"/>
    <dgm:cxn modelId="{34B8A7CA-8E68-4515-B14A-B08718FBB269}" type="presParOf" srcId="{81A14DAF-6423-4244-A7B6-4154832C2721}" destId="{E09E0780-8706-4A31-AC49-59882C723EE3}" srcOrd="1" destOrd="0" presId="urn:microsoft.com/office/officeart/2008/layout/SquareAccentList"/>
    <dgm:cxn modelId="{E2DBC8A5-2B2B-4EEB-B8A4-83711E979743}" type="presParOf" srcId="{E09E0780-8706-4A31-AC49-59882C723EE3}" destId="{84F26D4C-F316-4FCF-BB40-48F1E79342AD}" srcOrd="0" destOrd="0" presId="urn:microsoft.com/office/officeart/2008/layout/SquareAccentList"/>
    <dgm:cxn modelId="{75173EBB-8C04-4081-851C-8EA5D8B12D2E}" type="presParOf" srcId="{E09E0780-8706-4A31-AC49-59882C723EE3}" destId="{F50C6681-F7BE-4027-AE31-A419D8F0F247}" srcOrd="1" destOrd="0" presId="urn:microsoft.com/office/officeart/2008/layout/SquareAccentList"/>
    <dgm:cxn modelId="{56D1B840-7E89-4EFD-92FA-D0776BDE6EFB}" type="presParOf" srcId="{81A14DAF-6423-4244-A7B6-4154832C2721}" destId="{0B4A748A-B002-4C4E-99B8-1431DC23D601}" srcOrd="2" destOrd="0" presId="urn:microsoft.com/office/officeart/2008/layout/SquareAccentList"/>
    <dgm:cxn modelId="{1535FE6F-BBDB-4950-A878-F6E83D8BD3A6}" type="presParOf" srcId="{0B4A748A-B002-4C4E-99B8-1431DC23D601}" destId="{654018DA-109C-4CC0-A428-91FDAF7F20A2}" srcOrd="0" destOrd="0" presId="urn:microsoft.com/office/officeart/2008/layout/SquareAccentList"/>
    <dgm:cxn modelId="{B7BB9DDA-7A0D-4678-BEA3-9446328DF868}" type="presParOf" srcId="{0B4A748A-B002-4C4E-99B8-1431DC23D601}" destId="{DB4E1715-2457-45F5-A60A-FAB95DA83D9E}"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8E9A2F-AD98-44AE-8584-2146CC73CDDF}" type="doc">
      <dgm:prSet loTypeId="urn:microsoft.com/office/officeart/2005/8/layout/hProcess11" loCatId="process" qsTypeId="urn:microsoft.com/office/officeart/2005/8/quickstyle/simple1" qsCatId="simple" csTypeId="urn:microsoft.com/office/officeart/2005/8/colors/accent1_2" csCatId="accent1" phldr="1"/>
      <dgm:spPr/>
    </dgm:pt>
    <dgm:pt modelId="{3923B4EA-F3DD-4DA2-A93A-6C92479DBF35}">
      <dgm:prSet phldrT="[文本]"/>
      <dgm:spPr/>
      <dgm:t>
        <a:bodyPr/>
        <a:lstStyle/>
        <a:p>
          <a:r>
            <a:rPr lang="en-US" altLang="zh-CN" dirty="0" smtClean="0"/>
            <a:t>Anaphase</a:t>
          </a:r>
          <a:endParaRPr lang="zh-CN" altLang="en-US" dirty="0"/>
        </a:p>
      </dgm:t>
    </dgm:pt>
    <dgm:pt modelId="{936A774A-1E16-42D7-B952-9DB7D7905A54}" type="parTrans" cxnId="{3C3A375B-3D71-4FBF-A7AD-EDA510B2162F}">
      <dgm:prSet/>
      <dgm:spPr/>
      <dgm:t>
        <a:bodyPr/>
        <a:lstStyle/>
        <a:p>
          <a:endParaRPr lang="zh-CN" altLang="en-US"/>
        </a:p>
      </dgm:t>
    </dgm:pt>
    <dgm:pt modelId="{F9256573-BADF-40B0-88A4-BAF8B377C58C}" type="sibTrans" cxnId="{3C3A375B-3D71-4FBF-A7AD-EDA510B2162F}">
      <dgm:prSet/>
      <dgm:spPr/>
      <dgm:t>
        <a:bodyPr/>
        <a:lstStyle/>
        <a:p>
          <a:endParaRPr lang="zh-CN" altLang="en-US"/>
        </a:p>
      </dgm:t>
    </dgm:pt>
    <dgm:pt modelId="{F86B72F3-7F81-4E0F-9603-04B759D26B77}">
      <dgm:prSet phldrT="[文本]"/>
      <dgm:spPr/>
      <dgm:t>
        <a:bodyPr/>
        <a:lstStyle/>
        <a:p>
          <a:r>
            <a:rPr lang="en-US" altLang="zh-CN" dirty="0" smtClean="0"/>
            <a:t>Metaphase</a:t>
          </a:r>
          <a:endParaRPr lang="zh-CN" altLang="en-US" dirty="0"/>
        </a:p>
      </dgm:t>
    </dgm:pt>
    <dgm:pt modelId="{22191620-2707-4C70-95DB-C2EEC277E375}" type="parTrans" cxnId="{407AA8DF-F5D1-4040-B088-8C317FD1E58C}">
      <dgm:prSet/>
      <dgm:spPr/>
      <dgm:t>
        <a:bodyPr/>
        <a:lstStyle/>
        <a:p>
          <a:endParaRPr lang="zh-CN" altLang="en-US"/>
        </a:p>
      </dgm:t>
    </dgm:pt>
    <dgm:pt modelId="{1288764A-4727-4E71-A2FF-46FA9611BA84}" type="sibTrans" cxnId="{407AA8DF-F5D1-4040-B088-8C317FD1E58C}">
      <dgm:prSet/>
      <dgm:spPr/>
      <dgm:t>
        <a:bodyPr/>
        <a:lstStyle/>
        <a:p>
          <a:endParaRPr lang="zh-CN" altLang="en-US"/>
        </a:p>
      </dgm:t>
    </dgm:pt>
    <dgm:pt modelId="{8497676D-4978-44DB-A11C-117264380E74}">
      <dgm:prSet phldrT="[文本]"/>
      <dgm:spPr/>
      <dgm:t>
        <a:bodyPr/>
        <a:lstStyle/>
        <a:p>
          <a:r>
            <a:rPr lang="en-US" altLang="zh-CN" dirty="0" smtClean="0"/>
            <a:t>Prophase</a:t>
          </a:r>
          <a:endParaRPr lang="zh-CN" altLang="en-US" dirty="0"/>
        </a:p>
      </dgm:t>
    </dgm:pt>
    <dgm:pt modelId="{98CE9004-8116-4F18-83B9-EF1F8BA0C1D8}" type="parTrans" cxnId="{FF9D1B8C-7BAD-41A9-8445-DCE1389E207F}">
      <dgm:prSet/>
      <dgm:spPr/>
      <dgm:t>
        <a:bodyPr/>
        <a:lstStyle/>
        <a:p>
          <a:endParaRPr lang="zh-CN" altLang="en-US"/>
        </a:p>
      </dgm:t>
    </dgm:pt>
    <dgm:pt modelId="{59106D71-C1DE-4DC5-92C4-C9EE25275878}" type="sibTrans" cxnId="{FF9D1B8C-7BAD-41A9-8445-DCE1389E207F}">
      <dgm:prSet/>
      <dgm:spPr/>
      <dgm:t>
        <a:bodyPr/>
        <a:lstStyle/>
        <a:p>
          <a:endParaRPr lang="zh-CN" altLang="en-US"/>
        </a:p>
      </dgm:t>
    </dgm:pt>
    <dgm:pt modelId="{95953DBD-3591-4302-A3AF-662439B82ADE}" type="pres">
      <dgm:prSet presAssocID="{C88E9A2F-AD98-44AE-8584-2146CC73CDDF}" presName="Name0" presStyleCnt="0">
        <dgm:presLayoutVars>
          <dgm:dir/>
          <dgm:resizeHandles val="exact"/>
        </dgm:presLayoutVars>
      </dgm:prSet>
      <dgm:spPr/>
    </dgm:pt>
    <dgm:pt modelId="{E1739759-5D06-47A3-8992-AE595D1E305C}" type="pres">
      <dgm:prSet presAssocID="{C88E9A2F-AD98-44AE-8584-2146CC73CDDF}" presName="arrow" presStyleLbl="bgShp" presStyleIdx="0" presStyleCnt="1"/>
      <dgm:spPr/>
      <dgm:t>
        <a:bodyPr/>
        <a:lstStyle/>
        <a:p>
          <a:endParaRPr lang="zh-CN" altLang="en-US"/>
        </a:p>
      </dgm:t>
    </dgm:pt>
    <dgm:pt modelId="{A8CCD5B9-42C6-4453-9986-55CEAA889E23}" type="pres">
      <dgm:prSet presAssocID="{C88E9A2F-AD98-44AE-8584-2146CC73CDDF}" presName="points" presStyleCnt="0"/>
      <dgm:spPr/>
    </dgm:pt>
    <dgm:pt modelId="{6A8E8F47-432D-4C07-B11A-5235C6787A06}" type="pres">
      <dgm:prSet presAssocID="{3923B4EA-F3DD-4DA2-A93A-6C92479DBF35}" presName="compositeA" presStyleCnt="0"/>
      <dgm:spPr/>
    </dgm:pt>
    <dgm:pt modelId="{A37F8120-E7AA-4471-917F-22247AC162A5}" type="pres">
      <dgm:prSet presAssocID="{3923B4EA-F3DD-4DA2-A93A-6C92479DBF35}" presName="textA" presStyleLbl="revTx" presStyleIdx="0" presStyleCnt="3">
        <dgm:presLayoutVars>
          <dgm:bulletEnabled val="1"/>
        </dgm:presLayoutVars>
      </dgm:prSet>
      <dgm:spPr/>
      <dgm:t>
        <a:bodyPr/>
        <a:lstStyle/>
        <a:p>
          <a:endParaRPr lang="zh-CN" altLang="en-US"/>
        </a:p>
      </dgm:t>
    </dgm:pt>
    <dgm:pt modelId="{B405EEED-0EB4-4CC4-8181-1F235FD11193}" type="pres">
      <dgm:prSet presAssocID="{3923B4EA-F3DD-4DA2-A93A-6C92479DBF35}" presName="circleA" presStyleLbl="node1" presStyleIdx="0" presStyleCnt="3"/>
      <dgm:spPr/>
    </dgm:pt>
    <dgm:pt modelId="{6E69C405-D098-4553-A676-50369534EF60}" type="pres">
      <dgm:prSet presAssocID="{3923B4EA-F3DD-4DA2-A93A-6C92479DBF35}" presName="spaceA" presStyleCnt="0"/>
      <dgm:spPr/>
    </dgm:pt>
    <dgm:pt modelId="{404CF07F-FE2B-4533-AC11-7FED35ACAAB3}" type="pres">
      <dgm:prSet presAssocID="{F9256573-BADF-40B0-88A4-BAF8B377C58C}" presName="space" presStyleCnt="0"/>
      <dgm:spPr/>
    </dgm:pt>
    <dgm:pt modelId="{D9BEEFC1-2FA8-4FB4-AEF8-335C05D2E2BE}" type="pres">
      <dgm:prSet presAssocID="{F86B72F3-7F81-4E0F-9603-04B759D26B77}" presName="compositeB" presStyleCnt="0"/>
      <dgm:spPr/>
    </dgm:pt>
    <dgm:pt modelId="{2D0C0A87-65DB-4681-8EBF-8847298D9EDE}" type="pres">
      <dgm:prSet presAssocID="{F86B72F3-7F81-4E0F-9603-04B759D26B77}" presName="textB" presStyleLbl="revTx" presStyleIdx="1" presStyleCnt="3">
        <dgm:presLayoutVars>
          <dgm:bulletEnabled val="1"/>
        </dgm:presLayoutVars>
      </dgm:prSet>
      <dgm:spPr/>
      <dgm:t>
        <a:bodyPr/>
        <a:lstStyle/>
        <a:p>
          <a:endParaRPr lang="zh-CN" altLang="en-US"/>
        </a:p>
      </dgm:t>
    </dgm:pt>
    <dgm:pt modelId="{E48F47E4-EEC9-42EE-8EA6-C0F7B4DC55B6}" type="pres">
      <dgm:prSet presAssocID="{F86B72F3-7F81-4E0F-9603-04B759D26B77}" presName="circleB" presStyleLbl="node1" presStyleIdx="1" presStyleCnt="3"/>
      <dgm:spPr/>
    </dgm:pt>
    <dgm:pt modelId="{14448F9C-DF7C-4481-8F67-3FCFB376D0D8}" type="pres">
      <dgm:prSet presAssocID="{F86B72F3-7F81-4E0F-9603-04B759D26B77}" presName="spaceB" presStyleCnt="0"/>
      <dgm:spPr/>
    </dgm:pt>
    <dgm:pt modelId="{D5FD5A06-D898-49D4-B20E-2738174AD04B}" type="pres">
      <dgm:prSet presAssocID="{1288764A-4727-4E71-A2FF-46FA9611BA84}" presName="space" presStyleCnt="0"/>
      <dgm:spPr/>
    </dgm:pt>
    <dgm:pt modelId="{72D00414-4969-4765-99BC-5AB104195F6B}" type="pres">
      <dgm:prSet presAssocID="{8497676D-4978-44DB-A11C-117264380E74}" presName="compositeA" presStyleCnt="0"/>
      <dgm:spPr/>
    </dgm:pt>
    <dgm:pt modelId="{D1CEB3D0-8B26-4FE7-9AC8-54429099F7B3}" type="pres">
      <dgm:prSet presAssocID="{8497676D-4978-44DB-A11C-117264380E74}" presName="textA" presStyleLbl="revTx" presStyleIdx="2" presStyleCnt="3">
        <dgm:presLayoutVars>
          <dgm:bulletEnabled val="1"/>
        </dgm:presLayoutVars>
      </dgm:prSet>
      <dgm:spPr/>
      <dgm:t>
        <a:bodyPr/>
        <a:lstStyle/>
        <a:p>
          <a:endParaRPr lang="zh-CN" altLang="en-US"/>
        </a:p>
      </dgm:t>
    </dgm:pt>
    <dgm:pt modelId="{BCA9F2F8-08E5-4474-A2CE-E9375CDA4B80}" type="pres">
      <dgm:prSet presAssocID="{8497676D-4978-44DB-A11C-117264380E74}" presName="circleA" presStyleLbl="node1" presStyleIdx="2" presStyleCnt="3"/>
      <dgm:spPr/>
    </dgm:pt>
    <dgm:pt modelId="{90A1A4EB-EE47-451A-96CE-3FA9D90F3903}" type="pres">
      <dgm:prSet presAssocID="{8497676D-4978-44DB-A11C-117264380E74}" presName="spaceA" presStyleCnt="0"/>
      <dgm:spPr/>
    </dgm:pt>
  </dgm:ptLst>
  <dgm:cxnLst>
    <dgm:cxn modelId="{65CDBE0E-EBAD-44A1-ADF8-8194385FB8F4}" type="presOf" srcId="{F86B72F3-7F81-4E0F-9603-04B759D26B77}" destId="{2D0C0A87-65DB-4681-8EBF-8847298D9EDE}" srcOrd="0" destOrd="0" presId="urn:microsoft.com/office/officeart/2005/8/layout/hProcess11"/>
    <dgm:cxn modelId="{BCFACD04-EA48-49D1-AE33-6D0E7E272FE7}" type="presOf" srcId="{C88E9A2F-AD98-44AE-8584-2146CC73CDDF}" destId="{95953DBD-3591-4302-A3AF-662439B82ADE}" srcOrd="0" destOrd="0" presId="urn:microsoft.com/office/officeart/2005/8/layout/hProcess11"/>
    <dgm:cxn modelId="{241D244E-A769-4732-A461-033A56D44D7D}" type="presOf" srcId="{8497676D-4978-44DB-A11C-117264380E74}" destId="{D1CEB3D0-8B26-4FE7-9AC8-54429099F7B3}" srcOrd="0" destOrd="0" presId="urn:microsoft.com/office/officeart/2005/8/layout/hProcess11"/>
    <dgm:cxn modelId="{B2E8DF73-AA57-460C-9BFA-0C850CC16652}" type="presOf" srcId="{3923B4EA-F3DD-4DA2-A93A-6C92479DBF35}" destId="{A37F8120-E7AA-4471-917F-22247AC162A5}" srcOrd="0" destOrd="0" presId="urn:microsoft.com/office/officeart/2005/8/layout/hProcess11"/>
    <dgm:cxn modelId="{FF9D1B8C-7BAD-41A9-8445-DCE1389E207F}" srcId="{C88E9A2F-AD98-44AE-8584-2146CC73CDDF}" destId="{8497676D-4978-44DB-A11C-117264380E74}" srcOrd="2" destOrd="0" parTransId="{98CE9004-8116-4F18-83B9-EF1F8BA0C1D8}" sibTransId="{59106D71-C1DE-4DC5-92C4-C9EE25275878}"/>
    <dgm:cxn modelId="{3C3A375B-3D71-4FBF-A7AD-EDA510B2162F}" srcId="{C88E9A2F-AD98-44AE-8584-2146CC73CDDF}" destId="{3923B4EA-F3DD-4DA2-A93A-6C92479DBF35}" srcOrd="0" destOrd="0" parTransId="{936A774A-1E16-42D7-B952-9DB7D7905A54}" sibTransId="{F9256573-BADF-40B0-88A4-BAF8B377C58C}"/>
    <dgm:cxn modelId="{407AA8DF-F5D1-4040-B088-8C317FD1E58C}" srcId="{C88E9A2F-AD98-44AE-8584-2146CC73CDDF}" destId="{F86B72F3-7F81-4E0F-9603-04B759D26B77}" srcOrd="1" destOrd="0" parTransId="{22191620-2707-4C70-95DB-C2EEC277E375}" sibTransId="{1288764A-4727-4E71-A2FF-46FA9611BA84}"/>
    <dgm:cxn modelId="{1D294F0C-0F76-44D9-8DF8-E81E8D07F64C}" type="presParOf" srcId="{95953DBD-3591-4302-A3AF-662439B82ADE}" destId="{E1739759-5D06-47A3-8992-AE595D1E305C}" srcOrd="0" destOrd="0" presId="urn:microsoft.com/office/officeart/2005/8/layout/hProcess11"/>
    <dgm:cxn modelId="{E2145BC7-99C5-4B87-A44B-6C95C30A5D43}" type="presParOf" srcId="{95953DBD-3591-4302-A3AF-662439B82ADE}" destId="{A8CCD5B9-42C6-4453-9986-55CEAA889E23}" srcOrd="1" destOrd="0" presId="urn:microsoft.com/office/officeart/2005/8/layout/hProcess11"/>
    <dgm:cxn modelId="{FADE13D1-7C0F-4E53-AB16-940A6CF6E683}" type="presParOf" srcId="{A8CCD5B9-42C6-4453-9986-55CEAA889E23}" destId="{6A8E8F47-432D-4C07-B11A-5235C6787A06}" srcOrd="0" destOrd="0" presId="urn:microsoft.com/office/officeart/2005/8/layout/hProcess11"/>
    <dgm:cxn modelId="{3EF3CEA3-FEAC-416C-8D83-1B79D719C284}" type="presParOf" srcId="{6A8E8F47-432D-4C07-B11A-5235C6787A06}" destId="{A37F8120-E7AA-4471-917F-22247AC162A5}" srcOrd="0" destOrd="0" presId="urn:microsoft.com/office/officeart/2005/8/layout/hProcess11"/>
    <dgm:cxn modelId="{6BC6C090-3D80-4DE1-AC9A-D0867FD2181E}" type="presParOf" srcId="{6A8E8F47-432D-4C07-B11A-5235C6787A06}" destId="{B405EEED-0EB4-4CC4-8181-1F235FD11193}" srcOrd="1" destOrd="0" presId="urn:microsoft.com/office/officeart/2005/8/layout/hProcess11"/>
    <dgm:cxn modelId="{CB60C23B-F479-4B7F-B527-F667A47E5323}" type="presParOf" srcId="{6A8E8F47-432D-4C07-B11A-5235C6787A06}" destId="{6E69C405-D098-4553-A676-50369534EF60}" srcOrd="2" destOrd="0" presId="urn:microsoft.com/office/officeart/2005/8/layout/hProcess11"/>
    <dgm:cxn modelId="{293CD285-1080-47CF-ADCF-C91B8157DD44}" type="presParOf" srcId="{A8CCD5B9-42C6-4453-9986-55CEAA889E23}" destId="{404CF07F-FE2B-4533-AC11-7FED35ACAAB3}" srcOrd="1" destOrd="0" presId="urn:microsoft.com/office/officeart/2005/8/layout/hProcess11"/>
    <dgm:cxn modelId="{9FA5020C-A361-4A6E-9D7B-84E27717AABF}" type="presParOf" srcId="{A8CCD5B9-42C6-4453-9986-55CEAA889E23}" destId="{D9BEEFC1-2FA8-4FB4-AEF8-335C05D2E2BE}" srcOrd="2" destOrd="0" presId="urn:microsoft.com/office/officeart/2005/8/layout/hProcess11"/>
    <dgm:cxn modelId="{B19DFD68-C26A-4401-B458-1BD92B55F85D}" type="presParOf" srcId="{D9BEEFC1-2FA8-4FB4-AEF8-335C05D2E2BE}" destId="{2D0C0A87-65DB-4681-8EBF-8847298D9EDE}" srcOrd="0" destOrd="0" presId="urn:microsoft.com/office/officeart/2005/8/layout/hProcess11"/>
    <dgm:cxn modelId="{EB01E718-68C2-4323-A0DC-B9E2FC1C926E}" type="presParOf" srcId="{D9BEEFC1-2FA8-4FB4-AEF8-335C05D2E2BE}" destId="{E48F47E4-EEC9-42EE-8EA6-C0F7B4DC55B6}" srcOrd="1" destOrd="0" presId="urn:microsoft.com/office/officeart/2005/8/layout/hProcess11"/>
    <dgm:cxn modelId="{D176C072-C246-4E0C-994B-7E3AF4DBE2E7}" type="presParOf" srcId="{D9BEEFC1-2FA8-4FB4-AEF8-335C05D2E2BE}" destId="{14448F9C-DF7C-4481-8F67-3FCFB376D0D8}" srcOrd="2" destOrd="0" presId="urn:microsoft.com/office/officeart/2005/8/layout/hProcess11"/>
    <dgm:cxn modelId="{E8990FDD-8C97-4133-839D-5249AF8116AF}" type="presParOf" srcId="{A8CCD5B9-42C6-4453-9986-55CEAA889E23}" destId="{D5FD5A06-D898-49D4-B20E-2738174AD04B}" srcOrd="3" destOrd="0" presId="urn:microsoft.com/office/officeart/2005/8/layout/hProcess11"/>
    <dgm:cxn modelId="{3DF9785D-7E42-4EB4-918A-020C86EC091A}" type="presParOf" srcId="{A8CCD5B9-42C6-4453-9986-55CEAA889E23}" destId="{72D00414-4969-4765-99BC-5AB104195F6B}" srcOrd="4" destOrd="0" presId="urn:microsoft.com/office/officeart/2005/8/layout/hProcess11"/>
    <dgm:cxn modelId="{4F7A8023-5DD1-4D0F-870C-ECA5CC42DD29}" type="presParOf" srcId="{72D00414-4969-4765-99BC-5AB104195F6B}" destId="{D1CEB3D0-8B26-4FE7-9AC8-54429099F7B3}" srcOrd="0" destOrd="0" presId="urn:microsoft.com/office/officeart/2005/8/layout/hProcess11"/>
    <dgm:cxn modelId="{4DBA1710-07F7-4BE8-916D-6D87E7179AA1}" type="presParOf" srcId="{72D00414-4969-4765-99BC-5AB104195F6B}" destId="{BCA9F2F8-08E5-4474-A2CE-E9375CDA4B80}" srcOrd="1" destOrd="0" presId="urn:microsoft.com/office/officeart/2005/8/layout/hProcess11"/>
    <dgm:cxn modelId="{BE741E1A-622D-4F47-916D-C0013ADAAB83}" type="presParOf" srcId="{72D00414-4969-4765-99BC-5AB104195F6B}" destId="{90A1A4EB-EE47-451A-96CE-3FA9D90F390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AED61-A0EC-49DB-9D4F-396F0A09D5C5}">
      <dsp:nvSpPr>
        <dsp:cNvPr id="0" name=""/>
        <dsp:cNvSpPr/>
      </dsp:nvSpPr>
      <dsp:spPr>
        <a:xfrm>
          <a:off x="0" y="49299"/>
          <a:ext cx="7543800" cy="57563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kern="1200" dirty="0" smtClean="0"/>
            <a:t>Identify</a:t>
          </a:r>
          <a:r>
            <a:rPr lang="zh-CN" altLang="en-US" sz="2400" kern="1200" dirty="0" smtClean="0"/>
            <a:t> </a:t>
          </a:r>
          <a:r>
            <a:rPr lang="en-US" altLang="zh-CN" sz="2400" kern="1200" dirty="0" smtClean="0"/>
            <a:t>Metrics</a:t>
          </a:r>
          <a:endParaRPr lang="zh-CN" altLang="en-US" sz="2400" kern="1200" dirty="0"/>
        </a:p>
      </dsp:txBody>
      <dsp:txXfrm>
        <a:off x="28100" y="77399"/>
        <a:ext cx="7487600" cy="519439"/>
      </dsp:txXfrm>
    </dsp:sp>
    <dsp:sp modelId="{35AF1546-9D5E-4F2F-8CC4-B1BBF0717960}">
      <dsp:nvSpPr>
        <dsp:cNvPr id="0" name=""/>
        <dsp:cNvSpPr/>
      </dsp:nvSpPr>
      <dsp:spPr>
        <a:xfrm>
          <a:off x="0" y="624939"/>
          <a:ext cx="75438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51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altLang="zh-CN" sz="1900" kern="1200" dirty="0" smtClean="0"/>
            <a:t>issues,</a:t>
          </a:r>
          <a:r>
            <a:rPr lang="zh-CN" altLang="en-US" sz="1900" kern="1200" dirty="0" smtClean="0"/>
            <a:t> </a:t>
          </a:r>
          <a:r>
            <a:rPr lang="en-US" altLang="zh-CN" sz="1900" kern="1200" dirty="0" smtClean="0"/>
            <a:t>commits</a:t>
          </a:r>
          <a:r>
            <a:rPr lang="zh-CN" altLang="en-US" sz="1900" kern="1200" dirty="0" smtClean="0"/>
            <a:t> </a:t>
          </a:r>
          <a:r>
            <a:rPr lang="en-US" altLang="zh-CN" sz="1900" kern="1200" dirty="0" smtClean="0"/>
            <a:t>and</a:t>
          </a:r>
          <a:r>
            <a:rPr lang="zh-CN" altLang="en-US" sz="1900" kern="1200" dirty="0" smtClean="0"/>
            <a:t> </a:t>
          </a:r>
          <a:r>
            <a:rPr lang="en-US" altLang="zh-CN" sz="1900" i="0" strike="noStrike" kern="1200" dirty="0" smtClean="0"/>
            <a:t>stargazers</a:t>
          </a:r>
          <a:endParaRPr lang="zh-CN" altLang="en-US" sz="1900" i="0" strike="noStrike" kern="1200" dirty="0"/>
        </a:p>
      </dsp:txBody>
      <dsp:txXfrm>
        <a:off x="0" y="624939"/>
        <a:ext cx="7543800" cy="397440"/>
      </dsp:txXfrm>
    </dsp:sp>
    <dsp:sp modelId="{4ABE2A12-6C41-46F7-98F2-952BF0D4A1C3}">
      <dsp:nvSpPr>
        <dsp:cNvPr id="0" name=""/>
        <dsp:cNvSpPr/>
      </dsp:nvSpPr>
      <dsp:spPr>
        <a:xfrm>
          <a:off x="0" y="1022379"/>
          <a:ext cx="7543800" cy="575639"/>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kern="1200" dirty="0" smtClean="0"/>
            <a:t>Collect Data</a:t>
          </a:r>
          <a:endParaRPr lang="zh-CN" altLang="en-US" sz="2400" kern="1200" dirty="0"/>
        </a:p>
      </dsp:txBody>
      <dsp:txXfrm>
        <a:off x="28100" y="1050479"/>
        <a:ext cx="7487600" cy="519439"/>
      </dsp:txXfrm>
    </dsp:sp>
    <dsp:sp modelId="{6EC420A2-10CB-4234-B1C2-759821242ABA}">
      <dsp:nvSpPr>
        <dsp:cNvPr id="0" name=""/>
        <dsp:cNvSpPr/>
      </dsp:nvSpPr>
      <dsp:spPr>
        <a:xfrm>
          <a:off x="0" y="1598018"/>
          <a:ext cx="75438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51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altLang="zh-CN" sz="1900" kern="1200" dirty="0" err="1" smtClean="0"/>
            <a:t>Resuamable</a:t>
          </a:r>
          <a:r>
            <a:rPr lang="en-US" altLang="zh-CN" sz="1900" kern="1200" dirty="0" smtClean="0"/>
            <a:t>,</a:t>
          </a:r>
          <a:r>
            <a:rPr lang="zh-CN" altLang="en-US" sz="1900" kern="1200" dirty="0" smtClean="0"/>
            <a:t> </a:t>
          </a:r>
          <a:r>
            <a:rPr lang="en-US" altLang="zh-CN" sz="1900" kern="1200" dirty="0" smtClean="0"/>
            <a:t>Repeatable,</a:t>
          </a:r>
          <a:r>
            <a:rPr lang="zh-CN" altLang="en-US" sz="1900" kern="1200" dirty="0" smtClean="0"/>
            <a:t> </a:t>
          </a:r>
          <a:r>
            <a:rPr lang="en-US" altLang="zh-CN" sz="1900" kern="1200" dirty="0" smtClean="0"/>
            <a:t>Reconfigurable</a:t>
          </a:r>
          <a:endParaRPr lang="zh-CN" altLang="en-US" sz="1900" kern="1200" dirty="0"/>
        </a:p>
      </dsp:txBody>
      <dsp:txXfrm>
        <a:off x="0" y="1598018"/>
        <a:ext cx="7543800" cy="397440"/>
      </dsp:txXfrm>
    </dsp:sp>
    <dsp:sp modelId="{330B2D7E-D1DB-41D8-B480-AA1E94030AB1}">
      <dsp:nvSpPr>
        <dsp:cNvPr id="0" name=""/>
        <dsp:cNvSpPr/>
      </dsp:nvSpPr>
      <dsp:spPr>
        <a:xfrm>
          <a:off x="0" y="1995458"/>
          <a:ext cx="7543800" cy="575639"/>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altLang="zh-CN" sz="2400" kern="1200" dirty="0" smtClean="0"/>
            <a:t>Explore Life Cycle Pattern</a:t>
          </a:r>
          <a:endParaRPr lang="zh-CN" altLang="en-US" sz="2400" kern="1200" dirty="0"/>
        </a:p>
      </dsp:txBody>
      <dsp:txXfrm>
        <a:off x="28100" y="2023558"/>
        <a:ext cx="7487600" cy="519439"/>
      </dsp:txXfrm>
    </dsp:sp>
    <dsp:sp modelId="{FB8BE9C0-0374-4F6F-9A07-63A7E61A7BC7}">
      <dsp:nvSpPr>
        <dsp:cNvPr id="0" name=""/>
        <dsp:cNvSpPr/>
      </dsp:nvSpPr>
      <dsp:spPr>
        <a:xfrm>
          <a:off x="0" y="2571098"/>
          <a:ext cx="75438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51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altLang="zh-CN" sz="1900" kern="1200" dirty="0" smtClean="0"/>
            <a:t>project</a:t>
          </a:r>
          <a:r>
            <a:rPr lang="zh-CN" altLang="en-US" sz="1900" kern="1200" dirty="0" smtClean="0"/>
            <a:t> </a:t>
          </a:r>
          <a:r>
            <a:rPr lang="en-US" altLang="zh-CN" sz="1900" kern="1200" dirty="0" smtClean="0"/>
            <a:t>groups</a:t>
          </a:r>
          <a:r>
            <a:rPr lang="zh-CN" altLang="en-US" sz="1900" kern="1200" dirty="0" smtClean="0"/>
            <a:t> </a:t>
          </a:r>
          <a:r>
            <a:rPr lang="en-US" altLang="zh-CN" sz="1900" kern="1200" dirty="0" smtClean="0"/>
            <a:t>by</a:t>
          </a:r>
          <a:r>
            <a:rPr lang="zh-CN" altLang="en-US" sz="1900" kern="1200" dirty="0" smtClean="0"/>
            <a:t> </a:t>
          </a:r>
          <a:r>
            <a:rPr lang="en-US" altLang="zh-CN" sz="1900" kern="1200" dirty="0" smtClean="0"/>
            <a:t>stars</a:t>
          </a:r>
          <a:r>
            <a:rPr lang="zh-CN" altLang="en-US" sz="1900" kern="1200" dirty="0" smtClean="0"/>
            <a:t> </a:t>
          </a:r>
          <a:r>
            <a:rPr lang="en-US" altLang="zh-CN" sz="1900" kern="1200" dirty="0" smtClean="0"/>
            <a:t>&amp;</a:t>
          </a:r>
          <a:r>
            <a:rPr lang="zh-CN" altLang="en-US" sz="1900" kern="1200" dirty="0" smtClean="0"/>
            <a:t> </a:t>
          </a:r>
          <a:r>
            <a:rPr lang="en-US" altLang="zh-CN" sz="1900" kern="1200" dirty="0" smtClean="0"/>
            <a:t>language,</a:t>
          </a:r>
          <a:r>
            <a:rPr lang="zh-CN" altLang="en-US" sz="1900" kern="1200" dirty="0" smtClean="0"/>
            <a:t> </a:t>
          </a:r>
          <a:r>
            <a:rPr lang="en-US" altLang="zh-CN" sz="1900" kern="1200" dirty="0" smtClean="0"/>
            <a:t>weekly</a:t>
          </a:r>
          <a:r>
            <a:rPr lang="zh-CN" altLang="en-US" sz="1900" kern="1200" dirty="0" smtClean="0"/>
            <a:t> </a:t>
          </a:r>
          <a:r>
            <a:rPr lang="en-US" altLang="zh-CN" sz="1900" kern="1200" dirty="0" smtClean="0"/>
            <a:t>activities</a:t>
          </a:r>
          <a:endParaRPr lang="zh-CN" altLang="en-US" sz="1900" kern="1200" dirty="0"/>
        </a:p>
      </dsp:txBody>
      <dsp:txXfrm>
        <a:off x="0" y="2571098"/>
        <a:ext cx="754380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EC3A0-579E-4695-81E9-E62787AB8641}">
      <dsp:nvSpPr>
        <dsp:cNvPr id="0" name=""/>
        <dsp:cNvSpPr/>
      </dsp:nvSpPr>
      <dsp:spPr>
        <a:xfrm>
          <a:off x="305703" y="714691"/>
          <a:ext cx="3381655" cy="39784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4E4877-F582-4375-9E86-633D1257DB6A}">
      <dsp:nvSpPr>
        <dsp:cNvPr id="0" name=""/>
        <dsp:cNvSpPr/>
      </dsp:nvSpPr>
      <dsp:spPr>
        <a:xfrm>
          <a:off x="305703" y="864104"/>
          <a:ext cx="248428" cy="248428"/>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A53CE0-6111-4BA8-B822-BCB706FEACDB}">
      <dsp:nvSpPr>
        <dsp:cNvPr id="0" name=""/>
        <dsp:cNvSpPr/>
      </dsp:nvSpPr>
      <dsp:spPr>
        <a:xfrm>
          <a:off x="305703" y="0"/>
          <a:ext cx="3381655" cy="71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915" tIns="54610" rIns="81915" bIns="54610" numCol="1" spcCol="1270" anchor="ctr" anchorCtr="0">
          <a:noAutofit/>
        </a:bodyPr>
        <a:lstStyle/>
        <a:p>
          <a:pPr lvl="0" algn="l" defTabSz="1911350">
            <a:lnSpc>
              <a:spcPct val="90000"/>
            </a:lnSpc>
            <a:spcBef>
              <a:spcPct val="0"/>
            </a:spcBef>
            <a:spcAft>
              <a:spcPct val="35000"/>
            </a:spcAft>
          </a:pPr>
          <a:r>
            <a:rPr lang="en-US" altLang="zh-CN" sz="4300" kern="1200" dirty="0" smtClean="0"/>
            <a:t>Commits</a:t>
          </a:r>
          <a:endParaRPr lang="zh-CN" altLang="en-US" sz="4300" kern="1200" dirty="0"/>
        </a:p>
      </dsp:txBody>
      <dsp:txXfrm>
        <a:off x="305703" y="0"/>
        <a:ext cx="3381655" cy="714691"/>
      </dsp:txXfrm>
    </dsp:sp>
    <dsp:sp modelId="{F03FF929-F97E-4505-9952-2B7B04D28EED}">
      <dsp:nvSpPr>
        <dsp:cNvPr id="0" name=""/>
        <dsp:cNvSpPr/>
      </dsp:nvSpPr>
      <dsp:spPr>
        <a:xfrm>
          <a:off x="305703" y="1443183"/>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327902-23CA-486A-AB2D-AEC92A177FDB}">
      <dsp:nvSpPr>
        <dsp:cNvPr id="0" name=""/>
        <dsp:cNvSpPr/>
      </dsp:nvSpPr>
      <dsp:spPr>
        <a:xfrm>
          <a:off x="542419" y="1277858"/>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sz="2000" b="0" i="0" u="none" kern="1200" dirty="0" smtClean="0"/>
            <a:t>Weekly commit count</a:t>
          </a:r>
          <a:endParaRPr lang="zh-CN" altLang="en-US" sz="2000" b="0" kern="1200" dirty="0"/>
        </a:p>
      </dsp:txBody>
      <dsp:txXfrm>
        <a:off x="542419" y="1277858"/>
        <a:ext cx="3144939" cy="579073"/>
      </dsp:txXfrm>
    </dsp:sp>
    <dsp:sp modelId="{7D969F69-3F4B-45B2-B009-0F1719AC6B73}">
      <dsp:nvSpPr>
        <dsp:cNvPr id="0" name=""/>
        <dsp:cNvSpPr/>
      </dsp:nvSpPr>
      <dsp:spPr>
        <a:xfrm>
          <a:off x="305703" y="2022257"/>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49D4B3-F5B4-433D-900F-AFCB4A22282D}">
      <dsp:nvSpPr>
        <dsp:cNvPr id="0" name=""/>
        <dsp:cNvSpPr/>
      </dsp:nvSpPr>
      <dsp:spPr>
        <a:xfrm>
          <a:off x="542419" y="1856931"/>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altLang="zh-CN" sz="2000" kern="1200" dirty="0" smtClean="0"/>
            <a:t>Additions/Deletions</a:t>
          </a:r>
          <a:endParaRPr lang="zh-CN" altLang="en-US" sz="2000" kern="1200" dirty="0" smtClean="0"/>
        </a:p>
      </dsp:txBody>
      <dsp:txXfrm>
        <a:off x="542419" y="1856931"/>
        <a:ext cx="3144939" cy="579073"/>
      </dsp:txXfrm>
    </dsp:sp>
    <dsp:sp modelId="{FE196175-0461-334B-BA22-9347F8E76749}">
      <dsp:nvSpPr>
        <dsp:cNvPr id="0" name=""/>
        <dsp:cNvSpPr/>
      </dsp:nvSpPr>
      <dsp:spPr>
        <a:xfrm>
          <a:off x="305703" y="2601330"/>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357B2A-E206-0E47-A937-977C88D45ACE}">
      <dsp:nvSpPr>
        <dsp:cNvPr id="0" name=""/>
        <dsp:cNvSpPr/>
      </dsp:nvSpPr>
      <dsp:spPr>
        <a:xfrm>
          <a:off x="542419" y="2436005"/>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altLang="zh-CN" sz="2000" kern="1200" dirty="0" smtClean="0"/>
            <a:t>Contributors</a:t>
          </a:r>
          <a:endParaRPr lang="zh-CN" altLang="en-US" sz="2000" kern="1200" dirty="0" smtClean="0"/>
        </a:p>
      </dsp:txBody>
      <dsp:txXfrm>
        <a:off x="542419" y="2436005"/>
        <a:ext cx="3144939" cy="579073"/>
      </dsp:txXfrm>
    </dsp:sp>
    <dsp:sp modelId="{6D2921D3-265F-4953-8055-7E0220B3E66E}">
      <dsp:nvSpPr>
        <dsp:cNvPr id="0" name=""/>
        <dsp:cNvSpPr/>
      </dsp:nvSpPr>
      <dsp:spPr>
        <a:xfrm>
          <a:off x="3856441" y="714691"/>
          <a:ext cx="3381655" cy="39784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8D934-1CA1-4A17-B0A7-5E993D76DC77}">
      <dsp:nvSpPr>
        <dsp:cNvPr id="0" name=""/>
        <dsp:cNvSpPr/>
      </dsp:nvSpPr>
      <dsp:spPr>
        <a:xfrm>
          <a:off x="3856441" y="864104"/>
          <a:ext cx="248428" cy="248428"/>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B37867-8384-4146-94BD-4E5B2AF5BF70}">
      <dsp:nvSpPr>
        <dsp:cNvPr id="0" name=""/>
        <dsp:cNvSpPr/>
      </dsp:nvSpPr>
      <dsp:spPr>
        <a:xfrm>
          <a:off x="3856441" y="0"/>
          <a:ext cx="3381655" cy="71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915" tIns="54610" rIns="81915" bIns="54610" numCol="1" spcCol="1270" anchor="ctr" anchorCtr="0">
          <a:noAutofit/>
        </a:bodyPr>
        <a:lstStyle/>
        <a:p>
          <a:pPr lvl="0" algn="l" defTabSz="1911350">
            <a:lnSpc>
              <a:spcPct val="90000"/>
            </a:lnSpc>
            <a:spcBef>
              <a:spcPct val="0"/>
            </a:spcBef>
            <a:spcAft>
              <a:spcPct val="35000"/>
            </a:spcAft>
          </a:pPr>
          <a:r>
            <a:rPr lang="en-US" altLang="zh-CN" sz="4300" kern="1200" dirty="0" smtClean="0"/>
            <a:t>Issues</a:t>
          </a:r>
          <a:endParaRPr lang="zh-CN" altLang="en-US" sz="4300" kern="1200" dirty="0"/>
        </a:p>
      </dsp:txBody>
      <dsp:txXfrm>
        <a:off x="3856441" y="0"/>
        <a:ext cx="3381655" cy="714691"/>
      </dsp:txXfrm>
    </dsp:sp>
    <dsp:sp modelId="{63246EA6-AF11-4BED-9253-3B47199D2480}">
      <dsp:nvSpPr>
        <dsp:cNvPr id="0" name=""/>
        <dsp:cNvSpPr/>
      </dsp:nvSpPr>
      <dsp:spPr>
        <a:xfrm>
          <a:off x="3856441" y="1443183"/>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E76FC8-D055-4031-B403-A2C89CC84446}">
      <dsp:nvSpPr>
        <dsp:cNvPr id="0" name=""/>
        <dsp:cNvSpPr/>
      </dsp:nvSpPr>
      <dsp:spPr>
        <a:xfrm>
          <a:off x="4093157" y="1277858"/>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sz="2000" b="0" i="0" u="none" kern="1200" dirty="0" smtClean="0"/>
            <a:t>Weekly issues count</a:t>
          </a:r>
          <a:endParaRPr lang="zh-CN" altLang="en-US" sz="2000" b="0" kern="1200" dirty="0"/>
        </a:p>
      </dsp:txBody>
      <dsp:txXfrm>
        <a:off x="4093157" y="1277858"/>
        <a:ext cx="3144939" cy="579073"/>
      </dsp:txXfrm>
    </dsp:sp>
    <dsp:sp modelId="{84F26D4C-F316-4FCF-BB40-48F1E79342AD}">
      <dsp:nvSpPr>
        <dsp:cNvPr id="0" name=""/>
        <dsp:cNvSpPr/>
      </dsp:nvSpPr>
      <dsp:spPr>
        <a:xfrm>
          <a:off x="3856441" y="2022257"/>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0C6681-F7BE-4027-AE31-A419D8F0F247}">
      <dsp:nvSpPr>
        <dsp:cNvPr id="0" name=""/>
        <dsp:cNvSpPr/>
      </dsp:nvSpPr>
      <dsp:spPr>
        <a:xfrm>
          <a:off x="4093157" y="1856931"/>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sz="2000" b="0" i="0" u="none" kern="1200" dirty="0" smtClean="0"/>
            <a:t>Pull request</a:t>
          </a:r>
          <a:endParaRPr lang="zh-CN" altLang="en-US" sz="2000" b="0" kern="1200" dirty="0"/>
        </a:p>
      </dsp:txBody>
      <dsp:txXfrm>
        <a:off x="4093157" y="1856931"/>
        <a:ext cx="3144939" cy="579073"/>
      </dsp:txXfrm>
    </dsp:sp>
    <dsp:sp modelId="{654018DA-109C-4CC0-A428-91FDAF7F20A2}">
      <dsp:nvSpPr>
        <dsp:cNvPr id="0" name=""/>
        <dsp:cNvSpPr/>
      </dsp:nvSpPr>
      <dsp:spPr>
        <a:xfrm>
          <a:off x="3856441" y="2601330"/>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4E1715-2457-45F5-A60A-FAB95DA83D9E}">
      <dsp:nvSpPr>
        <dsp:cNvPr id="0" name=""/>
        <dsp:cNvSpPr/>
      </dsp:nvSpPr>
      <dsp:spPr>
        <a:xfrm>
          <a:off x="4093157" y="2436005"/>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en-US" sz="2000" b="0" i="0" u="none" kern="1200" dirty="0" smtClean="0"/>
            <a:t>Issue events</a:t>
          </a:r>
          <a:endParaRPr lang="zh-CN" altLang="en-US" sz="2000" b="0" kern="1200" dirty="0"/>
        </a:p>
      </dsp:txBody>
      <dsp:txXfrm>
        <a:off x="4093157" y="2436005"/>
        <a:ext cx="3144939" cy="579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39759-5D06-47A3-8992-AE595D1E305C}">
      <dsp:nvSpPr>
        <dsp:cNvPr id="0" name=""/>
        <dsp:cNvSpPr/>
      </dsp:nvSpPr>
      <dsp:spPr>
        <a:xfrm>
          <a:off x="0" y="881204"/>
          <a:ext cx="6200341" cy="117493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7F8120-E7AA-4471-917F-22247AC162A5}">
      <dsp:nvSpPr>
        <dsp:cNvPr id="0" name=""/>
        <dsp:cNvSpPr/>
      </dsp:nvSpPr>
      <dsp:spPr>
        <a:xfrm>
          <a:off x="2724" y="0"/>
          <a:ext cx="1798341" cy="1174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lvl="0" algn="ctr" defTabSz="1066800">
            <a:lnSpc>
              <a:spcPct val="90000"/>
            </a:lnSpc>
            <a:spcBef>
              <a:spcPct val="0"/>
            </a:spcBef>
            <a:spcAft>
              <a:spcPct val="35000"/>
            </a:spcAft>
          </a:pPr>
          <a:r>
            <a:rPr lang="en-US" altLang="zh-CN" sz="2400" kern="1200" dirty="0" smtClean="0"/>
            <a:t>Anaphase</a:t>
          </a:r>
          <a:endParaRPr lang="zh-CN" altLang="en-US" sz="2400" kern="1200" dirty="0"/>
        </a:p>
      </dsp:txBody>
      <dsp:txXfrm>
        <a:off x="2724" y="0"/>
        <a:ext cx="1798341" cy="1174938"/>
      </dsp:txXfrm>
    </dsp:sp>
    <dsp:sp modelId="{B405EEED-0EB4-4CC4-8181-1F235FD11193}">
      <dsp:nvSpPr>
        <dsp:cNvPr id="0" name=""/>
        <dsp:cNvSpPr/>
      </dsp:nvSpPr>
      <dsp:spPr>
        <a:xfrm>
          <a:off x="755027" y="1321806"/>
          <a:ext cx="293734" cy="29373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0C0A87-65DB-4681-8EBF-8847298D9EDE}">
      <dsp:nvSpPr>
        <dsp:cNvPr id="0" name=""/>
        <dsp:cNvSpPr/>
      </dsp:nvSpPr>
      <dsp:spPr>
        <a:xfrm>
          <a:off x="1890982" y="1762408"/>
          <a:ext cx="1798341" cy="1174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r>
            <a:rPr lang="en-US" altLang="zh-CN" sz="2400" kern="1200" dirty="0" smtClean="0"/>
            <a:t>Metaphase</a:t>
          </a:r>
          <a:endParaRPr lang="zh-CN" altLang="en-US" sz="2400" kern="1200" dirty="0"/>
        </a:p>
      </dsp:txBody>
      <dsp:txXfrm>
        <a:off x="1890982" y="1762408"/>
        <a:ext cx="1798341" cy="1174938"/>
      </dsp:txXfrm>
    </dsp:sp>
    <dsp:sp modelId="{E48F47E4-EEC9-42EE-8EA6-C0F7B4DC55B6}">
      <dsp:nvSpPr>
        <dsp:cNvPr id="0" name=""/>
        <dsp:cNvSpPr/>
      </dsp:nvSpPr>
      <dsp:spPr>
        <a:xfrm>
          <a:off x="2643286" y="1321806"/>
          <a:ext cx="293734" cy="29373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CEB3D0-8B26-4FE7-9AC8-54429099F7B3}">
      <dsp:nvSpPr>
        <dsp:cNvPr id="0" name=""/>
        <dsp:cNvSpPr/>
      </dsp:nvSpPr>
      <dsp:spPr>
        <a:xfrm>
          <a:off x="3779241" y="0"/>
          <a:ext cx="1798341" cy="1174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lvl="0" algn="ctr" defTabSz="1066800">
            <a:lnSpc>
              <a:spcPct val="90000"/>
            </a:lnSpc>
            <a:spcBef>
              <a:spcPct val="0"/>
            </a:spcBef>
            <a:spcAft>
              <a:spcPct val="35000"/>
            </a:spcAft>
          </a:pPr>
          <a:r>
            <a:rPr lang="en-US" altLang="zh-CN" sz="2400" kern="1200" dirty="0" smtClean="0"/>
            <a:t>Prophase</a:t>
          </a:r>
          <a:endParaRPr lang="zh-CN" altLang="en-US" sz="2400" kern="1200" dirty="0"/>
        </a:p>
      </dsp:txBody>
      <dsp:txXfrm>
        <a:off x="3779241" y="0"/>
        <a:ext cx="1798341" cy="1174938"/>
      </dsp:txXfrm>
    </dsp:sp>
    <dsp:sp modelId="{BCA9F2F8-08E5-4474-A2CE-E9375CDA4B80}">
      <dsp:nvSpPr>
        <dsp:cNvPr id="0" name=""/>
        <dsp:cNvSpPr/>
      </dsp:nvSpPr>
      <dsp:spPr>
        <a:xfrm>
          <a:off x="4531544" y="1321806"/>
          <a:ext cx="293734" cy="29373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11432941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22537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b="0" i="0" kern="1200" dirty="0" smtClean="0">
                <a:solidFill>
                  <a:schemeClr val="tx1"/>
                </a:solidFill>
                <a:effectLst/>
                <a:latin typeface="+mn-lt"/>
                <a:ea typeface="+mn-ea"/>
                <a:cs typeface="+mn-cs"/>
              </a:rPr>
              <a:t>cumulative proportion of variance </a:t>
            </a:r>
          </a:p>
          <a:p>
            <a:r>
              <a:rPr lang="en-US" altLang="zh-CN" sz="1100" b="0" i="0" kern="1200" dirty="0" smtClean="0">
                <a:solidFill>
                  <a:schemeClr val="tx1"/>
                </a:solidFill>
                <a:effectLst/>
                <a:latin typeface="+mn-lt"/>
                <a:ea typeface="+mn-ea"/>
                <a:cs typeface="+mn-cs"/>
              </a:rPr>
              <a:t>You can get a similar sort of idea from a scree plot.</a:t>
            </a:r>
          </a:p>
          <a:p>
            <a:r>
              <a:rPr lang="en-US" altLang="zh-CN" sz="1100" b="0" i="0" kern="1200" dirty="0" smtClean="0">
                <a:solidFill>
                  <a:schemeClr val="tx1"/>
                </a:solidFill>
                <a:effectLst/>
                <a:latin typeface="+mn-lt"/>
                <a:ea typeface="+mn-ea"/>
                <a:cs typeface="+mn-cs"/>
              </a:rPr>
              <a:t>You can see how the original variables behave relative to our principal components</a:t>
            </a:r>
            <a:endParaRPr lang="zh-CN" altLang="en-US" dirty="0"/>
          </a:p>
        </p:txBody>
      </p:sp>
    </p:spTree>
    <p:extLst>
      <p:ext uri="{BB962C8B-B14F-4D97-AF65-F5344CB8AC3E}">
        <p14:creationId xmlns:p14="http://schemas.microsoft.com/office/powerpoint/2010/main" val="2746906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2451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0518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rtl="0"/>
            <a:r>
              <a:rPr lang="en-US" altLang="zh-CN" sz="1100" b="0" i="0" u="none" strike="noStrike" kern="1200" dirty="0" smtClean="0">
                <a:solidFill>
                  <a:schemeClr val="tx1"/>
                </a:solidFill>
                <a:effectLst/>
                <a:latin typeface="+mn-lt"/>
                <a:ea typeface="+mn-ea"/>
                <a:cs typeface="+mn-cs"/>
              </a:rPr>
              <a:t>A commit is an individual change to files. It's like when you </a:t>
            </a:r>
            <a:r>
              <a:rPr lang="en-US" altLang="zh-CN" sz="1100" b="0" i="1" u="none" strike="noStrike" kern="1200" dirty="0" smtClean="0">
                <a:solidFill>
                  <a:schemeClr val="tx1"/>
                </a:solidFill>
                <a:effectLst/>
                <a:latin typeface="+mn-lt"/>
                <a:ea typeface="+mn-ea"/>
                <a:cs typeface="+mn-cs"/>
              </a:rPr>
              <a:t>save</a:t>
            </a:r>
            <a:r>
              <a:rPr lang="en-US" altLang="zh-CN" sz="1100" b="0" i="0" u="none" strike="noStrike" kern="1200" dirty="0" smtClean="0">
                <a:solidFill>
                  <a:schemeClr val="tx1"/>
                </a:solidFill>
                <a:effectLst/>
                <a:latin typeface="+mn-lt"/>
                <a:ea typeface="+mn-ea"/>
                <a:cs typeface="+mn-cs"/>
              </a:rPr>
              <a:t> a file, except with </a:t>
            </a:r>
            <a:r>
              <a:rPr lang="en-US" altLang="zh-CN" sz="1100" b="0" i="0" u="none" strike="noStrike" kern="1200" dirty="0" err="1" smtClean="0">
                <a:solidFill>
                  <a:schemeClr val="tx1"/>
                </a:solidFill>
                <a:effectLst/>
                <a:latin typeface="+mn-lt"/>
                <a:ea typeface="+mn-ea"/>
                <a:cs typeface="+mn-cs"/>
              </a:rPr>
              <a:t>Git</a:t>
            </a:r>
            <a:r>
              <a:rPr lang="en-US" altLang="zh-CN" sz="1100" b="0" i="0" u="none" strike="noStrike" kern="1200" dirty="0" smtClean="0">
                <a:solidFill>
                  <a:schemeClr val="tx1"/>
                </a:solidFill>
                <a:effectLst/>
                <a:latin typeface="+mn-lt"/>
                <a:ea typeface="+mn-ea"/>
                <a:cs typeface="+mn-cs"/>
              </a:rPr>
              <a:t>, every time you save it creates a unique ID that allows you to keep record of what changes were made when and by who. Commits usually contain a commit message which is a brief description of what changes were made.</a:t>
            </a:r>
          </a:p>
          <a:p>
            <a:pPr rtl="0"/>
            <a:endParaRPr lang="en-US" altLang="zh-CN" sz="1100" b="0" i="0" u="none" strike="noStrike" kern="1200" dirty="0" smtClean="0">
              <a:solidFill>
                <a:schemeClr val="tx1"/>
              </a:solidFill>
              <a:effectLst/>
              <a:latin typeface="+mn-lt"/>
              <a:ea typeface="+mn-ea"/>
              <a:cs typeface="+mn-cs"/>
            </a:endParaRPr>
          </a:p>
          <a:p>
            <a:pPr rtl="0"/>
            <a:r>
              <a:rPr lang="en-US" altLang="zh-CN" sz="1100" b="0" i="0" u="none" strike="noStrike" kern="1200" dirty="0" smtClean="0">
                <a:solidFill>
                  <a:schemeClr val="tx1"/>
                </a:solidFill>
                <a:effectLst/>
                <a:latin typeface="+mn-lt"/>
                <a:ea typeface="+mn-ea"/>
                <a:cs typeface="+mn-cs"/>
              </a:rPr>
              <a:t>Issues are suggested improvements, tasks or questions created by anyone related to the repository. Issues are a great way to keep track of tasks, enhancements, and bugs for open source projects. They're kind of like email—except they can be shared and discussed with the rest of your team. Most software projects have a bug tracker of some kind. GitHub's tracker is called Issues, and has its own section in every repository.</a:t>
            </a:r>
            <a:endParaRPr lang="en-US" altLang="zh-CN" b="0" dirty="0" smtClean="0">
              <a:effectLst/>
            </a:endParaRPr>
          </a:p>
          <a:p>
            <a:r>
              <a:rPr lang="en-US" altLang="zh-CN" b="0" dirty="0" smtClean="0">
                <a:effectLst/>
              </a:rPr>
              <a:t/>
            </a:r>
            <a:br>
              <a:rPr lang="en-US" altLang="zh-CN" b="0" dirty="0" smtClean="0">
                <a:effectLst/>
              </a:rPr>
            </a:br>
            <a:r>
              <a:rPr lang="en-US" altLang="zh-CN" sz="1100" b="0" i="0" u="none" strike="noStrike" kern="1200" dirty="0" smtClean="0">
                <a:solidFill>
                  <a:schemeClr val="tx1"/>
                </a:solidFill>
                <a:effectLst/>
                <a:latin typeface="+mn-lt"/>
                <a:ea typeface="+mn-ea"/>
                <a:cs typeface="+mn-cs"/>
              </a:rPr>
              <a:t>Issues activity plays a significant role in representing the vitality of the projects. Thus in our project, we inspect and analyze the issues activity of the projects in the dataset from different issues aspects. </a:t>
            </a:r>
            <a:endParaRPr lang="zh-CN" altLang="en-US" dirty="0"/>
          </a:p>
        </p:txBody>
      </p:sp>
    </p:spTree>
    <p:extLst>
      <p:ext uri="{BB962C8B-B14F-4D97-AF65-F5344CB8AC3E}">
        <p14:creationId xmlns:p14="http://schemas.microsoft.com/office/powerpoint/2010/main" val="4253929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100" b="0" i="0" u="none" strike="noStrike" kern="1200" dirty="0" smtClean="0">
                <a:solidFill>
                  <a:schemeClr val="tx1"/>
                </a:solidFill>
                <a:effectLst/>
                <a:latin typeface="+mn-lt"/>
                <a:ea typeface="+mn-ea"/>
                <a:cs typeface="+mn-cs"/>
              </a:rPr>
              <a:t>57 million repositories on GitHub</a:t>
            </a:r>
            <a:endParaRPr lang="zh-CN" altLang="en-US" dirty="0"/>
          </a:p>
        </p:txBody>
      </p:sp>
    </p:spTree>
    <p:extLst>
      <p:ext uri="{BB962C8B-B14F-4D97-AF65-F5344CB8AC3E}">
        <p14:creationId xmlns:p14="http://schemas.microsoft.com/office/powerpoint/2010/main" val="841680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5136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8168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862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7010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pPr/>
              <a:t>4/19/17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4984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pPr/>
              <a:t>4/19/17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5446692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pPr/>
              <a:t>4/19/17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55229568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pPr/>
              <a:t>4/19/17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7267771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3C633830-2244-49AE-BC4A-47F415C177C6}" type="datetimeFigureOut">
              <a:rPr lang="en-US" smtClean="0"/>
              <a:pPr/>
              <a:t>4/19/17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1070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smtClean="0"/>
              <a:pPr/>
              <a:t>4/19/17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8677391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Content Placeholder 3"/>
          <p:cNvSpPr>
            <a:spLocks noGrp="1"/>
          </p:cNvSpPr>
          <p:nvPr>
            <p:ph sz="half" idx="2"/>
          </p:nvPr>
        </p:nvSpPr>
        <p:spPr>
          <a:xfrm>
            <a:off x="822960" y="1936751"/>
            <a:ext cx="3703320" cy="246507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Content Placeholder 5"/>
          <p:cNvSpPr>
            <a:spLocks noGrp="1"/>
          </p:cNvSpPr>
          <p:nvPr>
            <p:ph sz="quarter" idx="4"/>
          </p:nvPr>
        </p:nvSpPr>
        <p:spPr>
          <a:xfrm>
            <a:off x="4663440" y="1936751"/>
            <a:ext cx="3703320" cy="246507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smtClean="0"/>
              <a:pPr/>
              <a:t>4/19/17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92821525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smtClean="0"/>
              <a:pPr/>
              <a:t>4/19/17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26718031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33830-2244-49AE-BC4A-47F415C177C6}" type="datetimeFigureOut">
              <a:rPr lang="en-US" smtClean="0"/>
              <a:pPr/>
              <a:t>4/19/17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86766590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编辑母版文本样式</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C633830-2244-49AE-BC4A-47F415C177C6}" type="datetimeFigureOut">
              <a:rPr lang="en-US" smtClean="0"/>
              <a:pPr/>
              <a:t>4/19/17</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8544758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3C633830-2244-49AE-BC4A-47F415C177C6}" type="datetimeFigureOut">
              <a:rPr lang="en-US" smtClean="0"/>
              <a:pPr/>
              <a:t>4/19/17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0349983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3C633830-2244-49AE-BC4A-47F415C177C6}" type="datetimeFigureOut">
              <a:rPr lang="en-US" smtClean="0"/>
              <a:pPr/>
              <a:t>4/19/17</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06973"/>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2" name="图片 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46293" y="159491"/>
            <a:ext cx="4455402" cy="4455402"/>
          </a:xfrm>
          <a:prstGeom prst="rect">
            <a:avLst/>
          </a:prstGeom>
        </p:spPr>
      </p:pic>
      <p:sp>
        <p:nvSpPr>
          <p:cNvPr id="57" name="Shape 57"/>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dirty="0"/>
              <a:t>Death and Life of </a:t>
            </a:r>
            <a:r>
              <a:rPr lang="en" dirty="0" smtClean="0"/>
              <a:t>Great</a:t>
            </a:r>
            <a:r>
              <a:rPr lang="en-US" dirty="0" smtClean="0"/>
              <a:t/>
            </a:r>
            <a:br>
              <a:rPr lang="en-US" dirty="0" smtClean="0"/>
            </a:br>
            <a:r>
              <a:rPr lang="en" dirty="0" smtClean="0"/>
              <a:t> </a:t>
            </a:r>
            <a:r>
              <a:rPr lang="en" dirty="0"/>
              <a:t>Open Source Projects</a:t>
            </a:r>
          </a:p>
        </p:txBody>
      </p:sp>
      <p:sp>
        <p:nvSpPr>
          <p:cNvPr id="58" name="Shape 58"/>
          <p:cNvSpPr txBox="1">
            <a:spLocks noGrp="1"/>
          </p:cNvSpPr>
          <p:nvPr>
            <p:ph type="subTitle" idx="1"/>
          </p:nvPr>
        </p:nvSpPr>
        <p:spPr>
          <a:prstGeom prst="rect">
            <a:avLst/>
          </a:prstGeom>
        </p:spPr>
        <p:txBody>
          <a:bodyPr lIns="91425" tIns="91425" rIns="91425" bIns="91425" anchor="t" anchorCtr="0">
            <a:noAutofit/>
          </a:bodyPr>
          <a:lstStyle/>
          <a:p>
            <a:pPr lvl="0">
              <a:spcBef>
                <a:spcPts val="0"/>
              </a:spcBef>
              <a:buNone/>
            </a:pPr>
            <a:r>
              <a:rPr lang="en" dirty="0"/>
              <a:t>Jianchao Yang / Zexi </a:t>
            </a:r>
            <a:r>
              <a:rPr lang="en" dirty="0" smtClean="0"/>
              <a:t>Han</a:t>
            </a:r>
          </a:p>
          <a:p>
            <a:pPr lvl="0">
              <a:spcBef>
                <a:spcPts val="0"/>
              </a:spcBef>
              <a:buNone/>
            </a:pPr>
            <a:r>
              <a:rPr lang="en-US" altLang="zh-CN" dirty="0" smtClean="0"/>
              <a:t>April 19</a:t>
            </a: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 name="Title 5"/>
          <p:cNvSpPr>
            <a:spLocks noGrp="1"/>
          </p:cNvSpPr>
          <p:nvPr>
            <p:ph type="title"/>
          </p:nvPr>
        </p:nvSpPr>
        <p:spPr/>
        <p:txBody>
          <a:bodyPr/>
          <a:lstStyle/>
          <a:p>
            <a:r>
              <a:rPr lang="en-US" altLang="zh-CN" sz="3600" smtClean="0"/>
              <a:t>Robust</a:t>
            </a:r>
            <a:r>
              <a:rPr lang="zh-CN" altLang="en-US" sz="3600" smtClean="0"/>
              <a:t> </a:t>
            </a:r>
            <a:r>
              <a:rPr lang="en-US" altLang="zh-CN" sz="3600" smtClean="0"/>
              <a:t>High-efficient</a:t>
            </a:r>
            <a:r>
              <a:rPr lang="zh-CN" altLang="en-US" sz="3600" smtClean="0"/>
              <a:t> </a:t>
            </a:r>
            <a:r>
              <a:rPr lang="en-US" altLang="zh-CN" sz="3600" dirty="0" smtClean="0"/>
              <a:t>Scraping</a:t>
            </a:r>
            <a:endParaRPr lang="en-US" altLang="zh-CN" sz="3600" dirty="0"/>
          </a:p>
        </p:txBody>
      </p:sp>
      <p:pic>
        <p:nvPicPr>
          <p:cNvPr id="9" name="Picture Placeholder 8"/>
          <p:cNvPicPr>
            <a:picLocks noGrp="1" noChangeAspect="1"/>
          </p:cNvPicPr>
          <p:nvPr>
            <p:ph type="pic" idx="1"/>
          </p:nvPr>
        </p:nvPicPr>
        <p:blipFill>
          <a:blip r:embed="rId3">
            <a:extLst>
              <a:ext uri="{28A0092B-C50C-407E-A947-70E740481C1C}">
                <a14:useLocalDpi xmlns:a14="http://schemas.microsoft.com/office/drawing/2010/main" val="0"/>
              </a:ext>
            </a:extLst>
          </a:blip>
          <a:srcRect t="21740" b="21740"/>
          <a:stretch>
            <a:fillRect/>
          </a:stretch>
        </p:blipFill>
        <p:spPr>
          <a:xfrm>
            <a:off x="0" y="0"/>
            <a:ext cx="9143989" cy="3686307"/>
          </a:xfrm>
        </p:spPr>
      </p:pic>
      <p:sp>
        <p:nvSpPr>
          <p:cNvPr id="2" name="文本占位符 1"/>
          <p:cNvSpPr>
            <a:spLocks noGrp="1"/>
          </p:cNvSpPr>
          <p:nvPr>
            <p:ph type="body" sz="half" idx="2"/>
          </p:nvPr>
        </p:nvSpPr>
        <p:spPr/>
        <p:txBody>
          <a:bodyPr>
            <a:normAutofit/>
          </a:bodyPr>
          <a:lstStyle/>
          <a:p>
            <a:endParaRPr lang="zh-CN" altLang="en-US"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pPr lvl="0" algn="l" rtl="0">
              <a:spcBef>
                <a:spcPts val="0"/>
              </a:spcBef>
              <a:buNone/>
            </a:pPr>
            <a:r>
              <a:rPr lang="en" sz="3600" dirty="0">
                <a:latin typeface="+mn-lt"/>
              </a:rPr>
              <a:t>Robust Scraping</a:t>
            </a:r>
          </a:p>
        </p:txBody>
      </p:sp>
      <p:sp>
        <p:nvSpPr>
          <p:cNvPr id="74" name="Shape 74"/>
          <p:cNvSpPr txBox="1">
            <a:spLocks noGrp="1"/>
          </p:cNvSpPr>
          <p:nvPr>
            <p:ph idx="1"/>
          </p:nvPr>
        </p:nvSpPr>
        <p:spPr>
          <a:prstGeom prst="rect">
            <a:avLst/>
          </a:prstGeom>
        </p:spPr>
        <p:txBody>
          <a:bodyPr lIns="91425" tIns="91425" rIns="91425" bIns="91425" anchor="t" anchorCtr="0">
            <a:noAutofit/>
          </a:bodyPr>
          <a:lstStyle/>
          <a:p>
            <a:pPr marL="76200" indent="0">
              <a:spcBef>
                <a:spcPts val="0"/>
              </a:spcBef>
              <a:buClr>
                <a:srgbClr val="FFFFFF"/>
              </a:buClr>
              <a:buNone/>
            </a:pPr>
            <a:r>
              <a:rPr lang="en" sz="2800" dirty="0" smtClean="0"/>
              <a:t>Resumable</a:t>
            </a:r>
            <a:endParaRPr lang="en" sz="2400" dirty="0"/>
          </a:p>
          <a:p>
            <a:pPr marL="571500" lvl="1" indent="0">
              <a:spcBef>
                <a:spcPts val="0"/>
              </a:spcBef>
              <a:buClr>
                <a:srgbClr val="FFFFFF"/>
              </a:buClr>
              <a:buSzPct val="100000"/>
              <a:buNone/>
            </a:pPr>
            <a:r>
              <a:rPr lang="en" sz="2000" dirty="0"/>
              <a:t>Can resume when errors killed the </a:t>
            </a:r>
            <a:r>
              <a:rPr lang="en" sz="2000" dirty="0" smtClean="0"/>
              <a:t>process</a:t>
            </a:r>
            <a:endParaRPr lang="en-US" sz="2000" dirty="0" smtClean="0"/>
          </a:p>
          <a:p>
            <a:pPr marL="571500" lvl="1" indent="0">
              <a:spcBef>
                <a:spcPts val="0"/>
              </a:spcBef>
              <a:buClr>
                <a:srgbClr val="FFFFFF"/>
              </a:buClr>
              <a:buSzPct val="100000"/>
              <a:buNone/>
            </a:pPr>
            <a:endParaRPr lang="en" sz="2000" dirty="0"/>
          </a:p>
          <a:p>
            <a:pPr marL="76200" indent="0">
              <a:spcBef>
                <a:spcPts val="0"/>
              </a:spcBef>
              <a:buClr>
                <a:srgbClr val="FFFFFF"/>
              </a:buClr>
              <a:buNone/>
            </a:pPr>
            <a:r>
              <a:rPr lang="en" sz="2800" dirty="0"/>
              <a:t>Repeatable</a:t>
            </a:r>
          </a:p>
          <a:p>
            <a:pPr marL="571500" lvl="1" indent="0">
              <a:spcBef>
                <a:spcPts val="0"/>
              </a:spcBef>
              <a:buClr>
                <a:srgbClr val="FFFFFF"/>
              </a:buClr>
              <a:buSzPct val="100000"/>
              <a:buNone/>
            </a:pPr>
            <a:r>
              <a:rPr lang="en" sz="2000" dirty="0"/>
              <a:t>Get the same result on other </a:t>
            </a:r>
            <a:r>
              <a:rPr lang="en" sz="2000" dirty="0" smtClean="0"/>
              <a:t>machines</a:t>
            </a:r>
            <a:endParaRPr lang="en-US" sz="2000" dirty="0" smtClean="0"/>
          </a:p>
          <a:p>
            <a:pPr marL="571500" lvl="1" indent="0">
              <a:spcBef>
                <a:spcPts val="0"/>
              </a:spcBef>
              <a:buClr>
                <a:srgbClr val="FFFFFF"/>
              </a:buClr>
              <a:buSzPct val="100000"/>
              <a:buNone/>
            </a:pPr>
            <a:endParaRPr lang="en" sz="2000" dirty="0"/>
          </a:p>
          <a:p>
            <a:pPr marL="76200" indent="0">
              <a:spcBef>
                <a:spcPts val="0"/>
              </a:spcBef>
              <a:buClr>
                <a:srgbClr val="FFFFFF"/>
              </a:buClr>
              <a:buNone/>
            </a:pPr>
            <a:r>
              <a:rPr lang="en" sz="2800" dirty="0"/>
              <a:t>Reconfigurable</a:t>
            </a:r>
            <a:endParaRPr lang="en" sz="2400" dirty="0"/>
          </a:p>
          <a:p>
            <a:pPr marL="571500" lvl="1" indent="0">
              <a:spcBef>
                <a:spcPts val="0"/>
              </a:spcBef>
              <a:buClr>
                <a:srgbClr val="FFFFFF"/>
              </a:buClr>
              <a:buSzPct val="100000"/>
              <a:buNone/>
            </a:pPr>
            <a:r>
              <a:rPr lang="en" sz="2000" dirty="0"/>
              <a:t>Easy to adjust sample size and number of parallel </a:t>
            </a:r>
            <a:r>
              <a:rPr lang="en" sz="2000" dirty="0" smtClean="0"/>
              <a:t>processes</a:t>
            </a:r>
            <a:endParaRPr lang="en-US" sz="2000" dirty="0"/>
          </a:p>
        </p:txBody>
      </p:sp>
      <p:sp>
        <p:nvSpPr>
          <p:cNvPr id="75" name="Shape 75"/>
          <p:cNvSpPr txBox="1">
            <a:spLocks noGrp="1"/>
          </p:cNvSpPr>
          <p:nvPr>
            <p:ph type="body" sz="half" idx="2"/>
          </p:nvPr>
        </p:nvSpPr>
        <p:spPr>
          <a:prstGeom prst="rect">
            <a:avLst/>
          </a:prstGeom>
        </p:spPr>
        <p:txBody>
          <a:bodyPr lIns="91425" tIns="91425" rIns="91425" bIns="91425" anchor="t" anchorCtr="0">
            <a:noAutofit/>
          </a:bodyPr>
          <a:lstStyle/>
          <a:p>
            <a:pPr indent="-381000" algn="l">
              <a:spcBef>
                <a:spcPts val="0"/>
              </a:spcBef>
              <a:buClr>
                <a:srgbClr val="FFFFFF"/>
              </a:buClr>
              <a:buSzPct val="100000"/>
            </a:pPr>
            <a:r>
              <a:rPr lang="en" sz="1800" dirty="0" smtClean="0">
                <a:solidFill>
                  <a:schemeClr val="bg1"/>
                </a:solidFill>
              </a:rPr>
              <a:t>High speed unmanned web scraping that upholds the maximum data integrity</a:t>
            </a:r>
            <a:endParaRPr lang="en" sz="1800"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a:t>
            </a:r>
            <a:r>
              <a:rPr lang="zh-CN" altLang="en-US" dirty="0" smtClean="0"/>
              <a:t> </a:t>
            </a:r>
            <a:r>
              <a:rPr lang="en-US" altLang="zh-CN" dirty="0" smtClean="0"/>
              <a:t>Auditing</a:t>
            </a:r>
            <a:endParaRPr lang="en-US" dirty="0"/>
          </a:p>
        </p:txBody>
      </p:sp>
      <p:sp>
        <p:nvSpPr>
          <p:cNvPr id="8" name="Text Placeholder 7"/>
          <p:cNvSpPr>
            <a:spLocks noGrp="1"/>
          </p:cNvSpPr>
          <p:nvPr>
            <p:ph type="body" sz="half" idx="2"/>
          </p:nvPr>
        </p:nvSpPr>
        <p:spPr/>
        <p:txBody>
          <a:bodyPr/>
          <a:lstStyle/>
          <a:p>
            <a:r>
              <a:rPr lang="en-US" altLang="zh-CN" dirty="0" smtClean="0"/>
              <a:t>Shit</a:t>
            </a:r>
            <a:r>
              <a:rPr lang="zh-CN" altLang="en-US" dirty="0" smtClean="0"/>
              <a:t> </a:t>
            </a:r>
            <a:r>
              <a:rPr lang="en-US" altLang="zh-CN" dirty="0" smtClean="0"/>
              <a:t>happens.</a:t>
            </a:r>
            <a:endParaRPr lang="en-US" dirty="0"/>
          </a:p>
        </p:txBody>
      </p:sp>
      <p:pic>
        <p:nvPicPr>
          <p:cNvPr id="9" name="Picture Placeholder 4"/>
          <p:cNvPicPr>
            <a:picLocks noGrp="1" noChangeAspect="1"/>
          </p:cNvPicPr>
          <p:nvPr>
            <p:ph idx="1"/>
          </p:nvPr>
        </p:nvPicPr>
        <p:blipFill>
          <a:blip r:embed="rId2">
            <a:extLst>
              <a:ext uri="{28A0092B-C50C-407E-A947-70E740481C1C}">
                <a14:useLocalDpi xmlns:a14="http://schemas.microsoft.com/office/drawing/2010/main" val="0"/>
              </a:ext>
            </a:extLst>
          </a:blip>
          <a:srcRect t="8373" b="8373"/>
          <a:stretch>
            <a:fillRect/>
          </a:stretch>
        </p:blipFill>
        <p:spPr>
          <a:xfrm>
            <a:off x="3656206" y="445769"/>
            <a:ext cx="4868863" cy="1962758"/>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7238" y="2719039"/>
            <a:ext cx="5296644" cy="1819507"/>
          </a:xfrm>
          <a:prstGeom prst="rect">
            <a:avLst/>
          </a:prstGeom>
        </p:spPr>
      </p:pic>
    </p:spTree>
    <p:extLst>
      <p:ext uri="{BB962C8B-B14F-4D97-AF65-F5344CB8AC3E}">
        <p14:creationId xmlns:p14="http://schemas.microsoft.com/office/powerpoint/2010/main" val="153313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21429"/>
          <a:stretch/>
        </p:blipFill>
        <p:spPr>
          <a:xfrm>
            <a:off x="0" y="0"/>
            <a:ext cx="9144000" cy="3534937"/>
          </a:xfrm>
          <a:prstGeom prst="rect">
            <a:avLst/>
          </a:prstGeom>
        </p:spPr>
      </p:pic>
      <p:sp>
        <p:nvSpPr>
          <p:cNvPr id="3" name="TextBox 2"/>
          <p:cNvSpPr txBox="1"/>
          <p:nvPr/>
        </p:nvSpPr>
        <p:spPr>
          <a:xfrm>
            <a:off x="1212747" y="3668751"/>
            <a:ext cx="6718506" cy="400110"/>
          </a:xfrm>
          <a:prstGeom prst="rect">
            <a:avLst/>
          </a:prstGeom>
          <a:noFill/>
        </p:spPr>
        <p:txBody>
          <a:bodyPr wrap="none" rtlCol="0">
            <a:spAutoFit/>
          </a:bodyPr>
          <a:lstStyle/>
          <a:p>
            <a:r>
              <a:rPr lang="en-US" altLang="zh-CN" sz="2000" dirty="0" smtClean="0"/>
              <a:t>It</a:t>
            </a:r>
            <a:r>
              <a:rPr lang="zh-CN" altLang="en-US" sz="2000" dirty="0" smtClean="0"/>
              <a:t> </a:t>
            </a:r>
            <a:r>
              <a:rPr lang="en-US" altLang="zh-CN" sz="2000" dirty="0" smtClean="0"/>
              <a:t>seems</a:t>
            </a:r>
            <a:r>
              <a:rPr lang="zh-CN" altLang="en-US" sz="2000" dirty="0" smtClean="0"/>
              <a:t> </a:t>
            </a:r>
            <a:r>
              <a:rPr lang="en-US" altLang="zh-CN" sz="2000" dirty="0" smtClean="0"/>
              <a:t>even</a:t>
            </a:r>
            <a:r>
              <a:rPr lang="zh-CN" altLang="en-US" sz="2000" dirty="0" smtClean="0"/>
              <a:t> </a:t>
            </a:r>
            <a:r>
              <a:rPr lang="en-US" altLang="zh-CN" sz="2000" dirty="0" smtClean="0"/>
              <a:t>MySQL</a:t>
            </a:r>
            <a:r>
              <a:rPr lang="zh-CN" altLang="en-US" sz="2000" dirty="0" smtClean="0"/>
              <a:t> </a:t>
            </a:r>
            <a:r>
              <a:rPr lang="en-US" altLang="zh-CN" sz="2000" b="1" dirty="0" smtClean="0"/>
              <a:t>utf8</a:t>
            </a:r>
            <a:r>
              <a:rPr lang="zh-CN" altLang="en-US" sz="2000" dirty="0" smtClean="0"/>
              <a:t>  </a:t>
            </a:r>
            <a:r>
              <a:rPr lang="en-US" altLang="zh-CN" sz="2000" dirty="0" smtClean="0"/>
              <a:t>cannot</a:t>
            </a:r>
            <a:r>
              <a:rPr lang="zh-CN" altLang="en-US" sz="2000" dirty="0" smtClean="0"/>
              <a:t> </a:t>
            </a:r>
            <a:r>
              <a:rPr lang="en-US" altLang="zh-CN" sz="2000" dirty="0" smtClean="0"/>
              <a:t>handle</a:t>
            </a:r>
            <a:r>
              <a:rPr lang="zh-CN" altLang="en-US" sz="2000" dirty="0" smtClean="0"/>
              <a:t> </a:t>
            </a:r>
            <a:r>
              <a:rPr lang="en-US" altLang="zh-CN" sz="2000" dirty="0" err="1" smtClean="0"/>
              <a:t>emojis</a:t>
            </a:r>
            <a:r>
              <a:rPr lang="zh-CN" altLang="en-US" sz="2000" dirty="0"/>
              <a:t> </a:t>
            </a:r>
            <a:r>
              <a:rPr lang="zh-CN" altLang="en-US" sz="2000" dirty="0" smtClean="0"/>
              <a:t> </a:t>
            </a:r>
            <a:r>
              <a:rPr lang="zh-CN" altLang="en-US" sz="2000" dirty="0" smtClean="0">
                <a:sym typeface="Wingdings"/>
              </a:rPr>
              <a:t>😔😔☹️</a:t>
            </a:r>
            <a:endParaRPr lang="en-US" sz="2000" dirty="0"/>
          </a:p>
        </p:txBody>
      </p:sp>
      <p:sp>
        <p:nvSpPr>
          <p:cNvPr id="4" name="TextBox 3"/>
          <p:cNvSpPr txBox="1"/>
          <p:nvPr/>
        </p:nvSpPr>
        <p:spPr>
          <a:xfrm>
            <a:off x="2408663" y="4202675"/>
            <a:ext cx="4560864" cy="338554"/>
          </a:xfrm>
          <a:prstGeom prst="rect">
            <a:avLst/>
          </a:prstGeom>
          <a:noFill/>
        </p:spPr>
        <p:txBody>
          <a:bodyPr wrap="none" rtlCol="0">
            <a:spAutoFit/>
          </a:bodyPr>
          <a:lstStyle/>
          <a:p>
            <a:r>
              <a:rPr lang="en-US" sz="1600" dirty="0" err="1">
                <a:latin typeface="Consolas" charset="0"/>
                <a:ea typeface="Consolas" charset="0"/>
                <a:cs typeface="Consolas" charset="0"/>
              </a:rPr>
              <a:t>dbExecute</a:t>
            </a:r>
            <a:r>
              <a:rPr lang="en-US" sz="1600" dirty="0">
                <a:latin typeface="Consolas" charset="0"/>
                <a:ea typeface="Consolas" charset="0"/>
                <a:cs typeface="Consolas" charset="0"/>
              </a:rPr>
              <a:t>(</a:t>
            </a:r>
            <a:r>
              <a:rPr lang="en-US" sz="1600" dirty="0" err="1">
                <a:latin typeface="Consolas" charset="0"/>
                <a:ea typeface="Consolas" charset="0"/>
                <a:cs typeface="Consolas" charset="0"/>
              </a:rPr>
              <a:t>db$con</a:t>
            </a:r>
            <a:r>
              <a:rPr lang="en-US" sz="1600" dirty="0">
                <a:latin typeface="Consolas" charset="0"/>
                <a:ea typeface="Consolas" charset="0"/>
                <a:cs typeface="Consolas" charset="0"/>
              </a:rPr>
              <a:t>, </a:t>
            </a:r>
            <a:r>
              <a:rPr lang="en-US" sz="1600" dirty="0" smtClean="0">
                <a:solidFill>
                  <a:srgbClr val="C00000"/>
                </a:solidFill>
                <a:latin typeface="Consolas" charset="0"/>
                <a:ea typeface="Consolas" charset="0"/>
                <a:cs typeface="Consolas" charset="0"/>
              </a:rPr>
              <a:t>"SET </a:t>
            </a:r>
            <a:r>
              <a:rPr lang="en-US" sz="1600" dirty="0">
                <a:solidFill>
                  <a:srgbClr val="C00000"/>
                </a:solidFill>
                <a:latin typeface="Consolas" charset="0"/>
                <a:ea typeface="Consolas" charset="0"/>
                <a:cs typeface="Consolas" charset="0"/>
              </a:rPr>
              <a:t>NAMES </a:t>
            </a:r>
            <a:r>
              <a:rPr lang="en-US" sz="1600" dirty="0" smtClean="0">
                <a:solidFill>
                  <a:srgbClr val="C00000"/>
                </a:solidFill>
                <a:latin typeface="Consolas" charset="0"/>
                <a:ea typeface="Consolas" charset="0"/>
                <a:cs typeface="Consolas" charset="0"/>
              </a:rPr>
              <a:t>utf8mb4"</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spTree>
    <p:extLst>
      <p:ext uri="{BB962C8B-B14F-4D97-AF65-F5344CB8AC3E}">
        <p14:creationId xmlns:p14="http://schemas.microsoft.com/office/powerpoint/2010/main" val="850196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smtClean="0"/>
              <a:t>Find</a:t>
            </a:r>
            <a:r>
              <a:rPr lang="zh-CN" altLang="en-US" dirty="0" smtClean="0"/>
              <a:t> </a:t>
            </a:r>
            <a:r>
              <a:rPr lang="en-US" altLang="zh-CN" dirty="0" smtClean="0"/>
              <a:t>Incomplete</a:t>
            </a:r>
            <a:r>
              <a:rPr lang="zh-CN" altLang="en-US" dirty="0" smtClean="0"/>
              <a:t> </a:t>
            </a:r>
            <a:r>
              <a:rPr lang="en-US" altLang="zh-CN" dirty="0" smtClean="0"/>
              <a:t>Repos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9733" y="0"/>
            <a:ext cx="5808151" cy="5143500"/>
          </a:xfrm>
        </p:spPr>
      </p:pic>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14417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Explore Life Cycle Pattern</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026418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t>Commits</a:t>
            </a:r>
            <a:endParaRPr lang="zh-CN" altLang="en-US" sz="3600" dirty="0"/>
          </a:p>
        </p:txBody>
      </p:sp>
      <p:sp>
        <p:nvSpPr>
          <p:cNvPr id="3" name="内容占位符 2"/>
          <p:cNvSpPr>
            <a:spLocks noGrp="1"/>
          </p:cNvSpPr>
          <p:nvPr>
            <p:ph idx="1"/>
          </p:nvPr>
        </p:nvSpPr>
        <p:spPr>
          <a:xfrm>
            <a:off x="3600450" y="141239"/>
            <a:ext cx="4869180" cy="827485"/>
          </a:xfrm>
        </p:spPr>
        <p:txBody>
          <a:bodyPr/>
          <a:lstStyle/>
          <a:p>
            <a:r>
              <a:rPr lang="en-US" altLang="zh-CN" sz="2400" dirty="0" smtClean="0"/>
              <a:t>Raw data</a:t>
            </a:r>
          </a:p>
          <a:p>
            <a:r>
              <a:rPr lang="en-US" altLang="zh-CN" dirty="0" smtClean="0"/>
              <a:t>Weekly commit count</a:t>
            </a:r>
          </a:p>
          <a:p>
            <a:endParaRPr lang="zh-CN" altLang="en-US" dirty="0"/>
          </a:p>
        </p:txBody>
      </p:sp>
      <p:sp>
        <p:nvSpPr>
          <p:cNvPr id="4" name="文本占位符 3"/>
          <p:cNvSpPr>
            <a:spLocks noGrp="1"/>
          </p:cNvSpPr>
          <p:nvPr>
            <p:ph type="body" sz="half" idx="2"/>
          </p:nvPr>
        </p:nvSpPr>
        <p:spPr/>
        <p:txBody>
          <a:bodyPr>
            <a:normAutofit/>
          </a:bodyPr>
          <a:lstStyle/>
          <a:p>
            <a:r>
              <a:rPr lang="en-US" altLang="zh-CN" sz="1800" dirty="0" smtClean="0"/>
              <a:t>Find the life cycle pattern from the commits</a:t>
            </a:r>
            <a:endParaRPr lang="zh-CN" altLang="en-US" sz="1800" dirty="0"/>
          </a:p>
        </p:txBody>
      </p:sp>
      <p:pic>
        <p:nvPicPr>
          <p:cNvPr id="5" name="Picture 4"/>
          <p:cNvPicPr>
            <a:picLocks noChangeAspect="1"/>
          </p:cNvPicPr>
          <p:nvPr/>
        </p:nvPicPr>
        <p:blipFill>
          <a:blip r:embed="rId3"/>
          <a:stretch>
            <a:fillRect/>
          </a:stretch>
        </p:blipFill>
        <p:spPr>
          <a:xfrm>
            <a:off x="3297138" y="1127750"/>
            <a:ext cx="5612971" cy="3399184"/>
          </a:xfrm>
          <a:prstGeom prst="rect">
            <a:avLst/>
          </a:prstGeom>
        </p:spPr>
      </p:pic>
    </p:spTree>
    <p:extLst>
      <p:ext uri="{BB962C8B-B14F-4D97-AF65-F5344CB8AC3E}">
        <p14:creationId xmlns:p14="http://schemas.microsoft.com/office/powerpoint/2010/main" val="512165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Stargazer</a:t>
            </a:r>
            <a:r>
              <a:rPr lang="zh-CN" altLang="en-US" dirty="0" smtClean="0"/>
              <a:t> </a:t>
            </a:r>
            <a:r>
              <a:rPr lang="en-US" altLang="zh-CN" dirty="0" smtClean="0"/>
              <a:t>groups</a:t>
            </a:r>
            <a:r>
              <a:rPr lang="zh-CN" altLang="en-US" dirty="0" smtClean="0"/>
              <a:t> </a:t>
            </a:r>
            <a:r>
              <a:rPr lang="en-US" altLang="zh-CN" dirty="0" smtClean="0"/>
              <a:t>and</a:t>
            </a:r>
            <a:r>
              <a:rPr lang="zh-CN" altLang="en-US" dirty="0" smtClean="0"/>
              <a:t> </a:t>
            </a:r>
            <a:r>
              <a:rPr lang="en-US" altLang="zh-CN" dirty="0" smtClean="0"/>
              <a:t>project</a:t>
            </a:r>
            <a:r>
              <a:rPr lang="zh-CN" altLang="en-US" dirty="0" smtClean="0"/>
              <a:t> </a:t>
            </a:r>
            <a:r>
              <a:rPr lang="en-US" altLang="zh-CN" dirty="0" smtClean="0"/>
              <a:t>age</a:t>
            </a:r>
            <a:endParaRPr lang="zh-CN" altLang="en-US"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t="6363"/>
          <a:stretch/>
        </p:blipFill>
        <p:spPr>
          <a:xfrm>
            <a:off x="428211" y="1449661"/>
            <a:ext cx="5255120" cy="3095070"/>
          </a:xfrm>
        </p:spPr>
      </p:pic>
      <p:sp>
        <p:nvSpPr>
          <p:cNvPr id="5" name="矩形 4"/>
          <p:cNvSpPr/>
          <p:nvPr/>
        </p:nvSpPr>
        <p:spPr>
          <a:xfrm>
            <a:off x="5812326" y="2621497"/>
            <a:ext cx="3331674" cy="830997"/>
          </a:xfrm>
          <a:prstGeom prst="rect">
            <a:avLst/>
          </a:prstGeom>
        </p:spPr>
        <p:txBody>
          <a:bodyPr wrap="square">
            <a:spAutoFit/>
          </a:bodyPr>
          <a:lstStyle/>
          <a:p>
            <a:r>
              <a:rPr lang="en-US" altLang="zh-CN" sz="2400" dirty="0">
                <a:latin typeface="+mn-lt"/>
              </a:rPr>
              <a:t>Sample </a:t>
            </a:r>
            <a:r>
              <a:rPr lang="en-US" altLang="zh-CN" sz="2400" dirty="0" smtClean="0">
                <a:latin typeface="+mn-lt"/>
              </a:rPr>
              <a:t>the first 2 </a:t>
            </a:r>
            <a:r>
              <a:rPr lang="en-US" altLang="zh-CN" sz="2400" dirty="0">
                <a:latin typeface="+mn-lt"/>
              </a:rPr>
              <a:t>years </a:t>
            </a:r>
            <a:endParaRPr lang="en-US" altLang="zh-CN" sz="2400" dirty="0" smtClean="0">
              <a:latin typeface="+mn-lt"/>
            </a:endParaRPr>
          </a:p>
          <a:p>
            <a:r>
              <a:rPr lang="en-US" altLang="zh-CN" sz="2400" dirty="0" smtClean="0">
                <a:latin typeface="+mn-lt"/>
              </a:rPr>
              <a:t>(</a:t>
            </a:r>
            <a:r>
              <a:rPr lang="en-US" altLang="zh-CN" sz="2400" dirty="0">
                <a:latin typeface="+mn-lt"/>
              </a:rPr>
              <a:t>8 quarters, 104 weeks)</a:t>
            </a:r>
            <a:endParaRPr lang="zh-CN" altLang="en-US" sz="2400" dirty="0">
              <a:latin typeface="+mn-lt"/>
            </a:endParaRPr>
          </a:p>
        </p:txBody>
      </p:sp>
    </p:spTree>
    <p:extLst>
      <p:ext uri="{BB962C8B-B14F-4D97-AF65-F5344CB8AC3E}">
        <p14:creationId xmlns:p14="http://schemas.microsoft.com/office/powerpoint/2010/main" val="1605565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mtClean="0"/>
              <a:t>Vertical</a:t>
            </a:r>
            <a:r>
              <a:rPr lang="zh-CN" altLang="en-US" b="1" smtClean="0"/>
              <a:t> </a:t>
            </a:r>
            <a:r>
              <a:rPr lang="en-US" altLang="zh-CN" b="1" smtClean="0"/>
              <a:t>Quarter</a:t>
            </a:r>
            <a:r>
              <a:rPr lang="zh-CN" altLang="en-US" b="1" smtClean="0"/>
              <a:t> </a:t>
            </a:r>
            <a:r>
              <a:rPr lang="en-US" altLang="zh-CN" b="1" smtClean="0"/>
              <a:t>Comparison</a:t>
            </a:r>
            <a:endParaRPr lang="zh-CN" altLang="en-US" b="1"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649" y="1384300"/>
            <a:ext cx="5300700" cy="3350662"/>
          </a:xfrm>
        </p:spPr>
      </p:pic>
      <p:sp>
        <p:nvSpPr>
          <p:cNvPr id="5" name="文本框 4"/>
          <p:cNvSpPr txBox="1"/>
          <p:nvPr/>
        </p:nvSpPr>
        <p:spPr>
          <a:xfrm>
            <a:off x="6473227" y="2705688"/>
            <a:ext cx="2299581" cy="707886"/>
          </a:xfrm>
          <a:prstGeom prst="rect">
            <a:avLst/>
          </a:prstGeom>
          <a:noFill/>
        </p:spPr>
        <p:txBody>
          <a:bodyPr wrap="square" rtlCol="0">
            <a:spAutoFit/>
          </a:bodyPr>
          <a:lstStyle/>
          <a:p>
            <a:r>
              <a:rPr lang="en-US" altLang="zh-CN" sz="2000" dirty="0" smtClean="0">
                <a:latin typeface="+mn-lt"/>
              </a:rPr>
              <a:t>Number of commits:</a:t>
            </a:r>
          </a:p>
          <a:p>
            <a:r>
              <a:rPr lang="en-US" altLang="zh-CN" sz="2000" dirty="0" smtClean="0">
                <a:latin typeface="+mn-lt"/>
              </a:rPr>
              <a:t>Q1 &gt; Q2 &gt;…&gt; Q8</a:t>
            </a:r>
            <a:endParaRPr lang="zh-CN" altLang="en-US" sz="2000" dirty="0">
              <a:latin typeface="+mn-lt"/>
            </a:endParaRPr>
          </a:p>
        </p:txBody>
      </p:sp>
    </p:spTree>
    <p:extLst>
      <p:ext uri="{BB962C8B-B14F-4D97-AF65-F5344CB8AC3E}">
        <p14:creationId xmlns:p14="http://schemas.microsoft.com/office/powerpoint/2010/main" val="2976577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Effort gap</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37" y="1496268"/>
            <a:ext cx="4592978" cy="2894114"/>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71" y="1496268"/>
            <a:ext cx="4596929" cy="2894114"/>
          </a:xfrm>
          <a:prstGeom prst="rect">
            <a:avLst/>
          </a:prstGeom>
        </p:spPr>
      </p:pic>
    </p:spTree>
    <p:extLst>
      <p:ext uri="{BB962C8B-B14F-4D97-AF65-F5344CB8AC3E}">
        <p14:creationId xmlns:p14="http://schemas.microsoft.com/office/powerpoint/2010/main" val="232551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pPr lvl="0" algn="l" rtl="0">
              <a:spcBef>
                <a:spcPts val="0"/>
              </a:spcBef>
              <a:buNone/>
            </a:pPr>
            <a:r>
              <a:rPr lang="en" sz="3600" dirty="0" smtClean="0">
                <a:latin typeface="+mn-lt"/>
              </a:rPr>
              <a:t>Projective Objective</a:t>
            </a:r>
            <a:endParaRPr lang="en" sz="3600" dirty="0">
              <a:latin typeface="+mn-lt"/>
            </a:endParaRPr>
          </a:p>
        </p:txBody>
      </p:sp>
      <p:sp>
        <p:nvSpPr>
          <p:cNvPr id="74" name="Shape 74"/>
          <p:cNvSpPr txBox="1">
            <a:spLocks noGrp="1"/>
          </p:cNvSpPr>
          <p:nvPr>
            <p:ph idx="1"/>
          </p:nvPr>
        </p:nvSpPr>
        <p:spPr>
          <a:prstGeom prst="rect">
            <a:avLst/>
          </a:prstGeom>
        </p:spPr>
        <p:txBody>
          <a:bodyPr lIns="91425" tIns="91425" rIns="91425" bIns="91425" anchor="t" anchorCtr="0">
            <a:noAutofit/>
          </a:bodyPr>
          <a:lstStyle/>
          <a:p>
            <a:pPr marL="419100" indent="-342900">
              <a:spcBef>
                <a:spcPts val="0"/>
              </a:spcBef>
              <a:spcAft>
                <a:spcPts val="1350"/>
              </a:spcAft>
              <a:buClr>
                <a:schemeClr val="accent1">
                  <a:lumMod val="75000"/>
                </a:schemeClr>
              </a:buClr>
              <a:buFont typeface="Courier New" charset="0"/>
              <a:buChar char="o"/>
            </a:pPr>
            <a:r>
              <a:rPr lang="en-US" altLang="zh-CN" sz="2200" dirty="0" smtClean="0"/>
              <a:t>Pinpoint</a:t>
            </a:r>
            <a:r>
              <a:rPr lang="zh-CN" altLang="en-US" sz="2200" dirty="0" smtClean="0"/>
              <a:t> </a:t>
            </a:r>
            <a:r>
              <a:rPr lang="en-US" altLang="zh-CN" sz="2200" dirty="0" smtClean="0"/>
              <a:t>different</a:t>
            </a:r>
            <a:r>
              <a:rPr lang="zh-CN" altLang="en-US" sz="2200" dirty="0" smtClean="0"/>
              <a:t> </a:t>
            </a:r>
            <a:r>
              <a:rPr lang="en-US" altLang="zh-CN" sz="2200" dirty="0" smtClean="0"/>
              <a:t>metrics</a:t>
            </a:r>
            <a:r>
              <a:rPr lang="zh-CN" altLang="en-US" sz="2200" dirty="0" smtClean="0"/>
              <a:t> </a:t>
            </a:r>
            <a:r>
              <a:rPr lang="en-US" altLang="zh-CN" sz="2200" dirty="0" smtClean="0"/>
              <a:t>measuring</a:t>
            </a:r>
            <a:r>
              <a:rPr lang="zh-CN" altLang="en-US" sz="2200" dirty="0" smtClean="0"/>
              <a:t> </a:t>
            </a:r>
            <a:r>
              <a:rPr lang="en-US" altLang="zh-CN" sz="2200" dirty="0" smtClean="0"/>
              <a:t>project</a:t>
            </a:r>
            <a:r>
              <a:rPr lang="zh-CN" altLang="en-US" sz="2200" dirty="0" smtClean="0"/>
              <a:t> </a:t>
            </a:r>
            <a:r>
              <a:rPr lang="en-US" altLang="zh-CN" sz="2200" dirty="0" smtClean="0"/>
              <a:t>activity</a:t>
            </a:r>
          </a:p>
          <a:p>
            <a:pPr marL="419100" indent="-342900">
              <a:spcBef>
                <a:spcPts val="0"/>
              </a:spcBef>
              <a:spcAft>
                <a:spcPts val="2000"/>
              </a:spcAft>
              <a:buClr>
                <a:schemeClr val="accent1">
                  <a:lumMod val="75000"/>
                </a:schemeClr>
              </a:buClr>
              <a:buFont typeface="Courier New" charset="0"/>
              <a:buChar char="o"/>
            </a:pPr>
            <a:r>
              <a:rPr lang="en-US" altLang="zh-CN" sz="2200" dirty="0" smtClean="0"/>
              <a:t>Detect</a:t>
            </a:r>
            <a:r>
              <a:rPr lang="zh-CN" altLang="en-US" sz="2200" dirty="0" smtClean="0"/>
              <a:t> </a:t>
            </a:r>
            <a:r>
              <a:rPr lang="en-US" altLang="zh-CN" sz="2200" dirty="0" smtClean="0"/>
              <a:t>activity</a:t>
            </a:r>
            <a:r>
              <a:rPr lang="zh-CN" altLang="en-US" sz="2200" dirty="0" smtClean="0"/>
              <a:t> </a:t>
            </a:r>
            <a:r>
              <a:rPr lang="en-US" altLang="zh-CN" sz="2200" dirty="0" smtClean="0"/>
              <a:t>patterns</a:t>
            </a:r>
            <a:r>
              <a:rPr lang="zh-CN" altLang="en-US" sz="2200" dirty="0" smtClean="0"/>
              <a:t> </a:t>
            </a:r>
            <a:r>
              <a:rPr lang="en-US" altLang="zh-CN" sz="2200" dirty="0" smtClean="0"/>
              <a:t>and</a:t>
            </a:r>
            <a:r>
              <a:rPr lang="zh-CN" altLang="en-US" sz="2200" dirty="0" smtClean="0"/>
              <a:t> </a:t>
            </a:r>
            <a:r>
              <a:rPr lang="en-US" altLang="zh-CN" sz="2200" dirty="0" smtClean="0"/>
              <a:t>try</a:t>
            </a:r>
            <a:r>
              <a:rPr lang="zh-CN" altLang="en-US" sz="2200" dirty="0" smtClean="0"/>
              <a:t> </a:t>
            </a:r>
            <a:r>
              <a:rPr lang="en-US" altLang="zh-CN" sz="2200" dirty="0" smtClean="0"/>
              <a:t>to</a:t>
            </a:r>
            <a:r>
              <a:rPr lang="zh-CN" altLang="en-US" sz="2200" dirty="0" smtClean="0"/>
              <a:t> </a:t>
            </a:r>
            <a:r>
              <a:rPr lang="en-US" altLang="zh-CN" sz="2200" dirty="0" smtClean="0"/>
              <a:t>understand</a:t>
            </a:r>
            <a:r>
              <a:rPr lang="zh-CN" altLang="en-US" sz="2200" dirty="0" smtClean="0"/>
              <a:t> </a:t>
            </a:r>
            <a:r>
              <a:rPr lang="en-US" altLang="zh-CN" sz="2200" dirty="0" smtClean="0"/>
              <a:t>what</a:t>
            </a:r>
            <a:r>
              <a:rPr lang="zh-CN" altLang="en-US" sz="2200" dirty="0" smtClean="0"/>
              <a:t> </a:t>
            </a:r>
            <a:r>
              <a:rPr lang="en-US" altLang="zh-CN" sz="2200" dirty="0" smtClean="0"/>
              <a:t>makes</a:t>
            </a:r>
            <a:r>
              <a:rPr lang="zh-CN" altLang="en-US" sz="2200" dirty="0" smtClean="0"/>
              <a:t> </a:t>
            </a:r>
            <a:r>
              <a:rPr lang="en-US" altLang="zh-CN" sz="2200" dirty="0" smtClean="0"/>
              <a:t>a</a:t>
            </a:r>
            <a:r>
              <a:rPr lang="zh-CN" altLang="en-US" sz="2200" dirty="0" smtClean="0"/>
              <a:t> </a:t>
            </a:r>
            <a:r>
              <a:rPr lang="en-US" altLang="zh-CN" sz="2200" dirty="0" smtClean="0"/>
              <a:t>project</a:t>
            </a:r>
            <a:r>
              <a:rPr lang="zh-CN" altLang="en-US" sz="2200" dirty="0"/>
              <a:t> </a:t>
            </a:r>
            <a:r>
              <a:rPr lang="en-US" altLang="zh-CN" sz="2200" dirty="0" smtClean="0"/>
              <a:t>be</a:t>
            </a:r>
            <a:r>
              <a:rPr lang="zh-CN" altLang="en-US" sz="2200" dirty="0" smtClean="0"/>
              <a:t> </a:t>
            </a:r>
            <a:r>
              <a:rPr lang="en-US" altLang="zh-CN" sz="2200" dirty="0" smtClean="0"/>
              <a:t>in</a:t>
            </a:r>
            <a:r>
              <a:rPr lang="zh-CN" altLang="en-US" sz="2200" dirty="0" smtClean="0"/>
              <a:t> </a:t>
            </a:r>
            <a:r>
              <a:rPr lang="en-US" altLang="zh-CN" sz="2200" dirty="0" smtClean="0"/>
              <a:t>certain</a:t>
            </a:r>
            <a:r>
              <a:rPr lang="zh-CN" altLang="en-US" sz="2200" dirty="0" smtClean="0"/>
              <a:t> </a:t>
            </a:r>
            <a:r>
              <a:rPr lang="en-US" altLang="zh-CN" sz="2200" dirty="0" smtClean="0"/>
              <a:t>pattern</a:t>
            </a:r>
          </a:p>
          <a:p>
            <a:pPr marL="419100" indent="-342900">
              <a:spcBef>
                <a:spcPts val="0"/>
              </a:spcBef>
              <a:spcAft>
                <a:spcPts val="2000"/>
              </a:spcAft>
              <a:buClr>
                <a:schemeClr val="accent1">
                  <a:lumMod val="75000"/>
                </a:schemeClr>
              </a:buClr>
              <a:buFont typeface="Courier New" charset="0"/>
              <a:buChar char="o"/>
            </a:pPr>
            <a:r>
              <a:rPr lang="en-US" altLang="zh-CN" sz="2200" dirty="0" smtClean="0"/>
              <a:t>Main hypothesis:</a:t>
            </a:r>
          </a:p>
          <a:p>
            <a:pPr marL="76200" indent="0">
              <a:spcBef>
                <a:spcPts val="0"/>
              </a:spcBef>
              <a:spcAft>
                <a:spcPts val="2000"/>
              </a:spcAft>
              <a:buClr>
                <a:schemeClr val="accent1">
                  <a:lumMod val="75000"/>
                </a:schemeClr>
              </a:buClr>
              <a:buNone/>
            </a:pPr>
            <a:r>
              <a:rPr lang="en-US" altLang="zh-CN" sz="1800" dirty="0" smtClean="0"/>
              <a:t>A project is more likely to gain</a:t>
            </a:r>
            <a:r>
              <a:rPr lang="zh-CN" altLang="en-US" sz="1800" dirty="0" smtClean="0"/>
              <a:t> </a:t>
            </a:r>
            <a:r>
              <a:rPr lang="en-US" altLang="zh-CN" sz="1800" dirty="0" smtClean="0"/>
              <a:t>popularity</a:t>
            </a:r>
            <a:r>
              <a:rPr lang="zh-CN" altLang="en-US" sz="1800" dirty="0" smtClean="0"/>
              <a:t> </a:t>
            </a:r>
            <a:r>
              <a:rPr lang="en-US" altLang="zh-CN" sz="1800" dirty="0" smtClean="0"/>
              <a:t>and</a:t>
            </a:r>
            <a:r>
              <a:rPr lang="zh-CN" altLang="en-US" sz="1800" dirty="0" smtClean="0"/>
              <a:t> </a:t>
            </a:r>
            <a:r>
              <a:rPr lang="en-US" altLang="zh-CN" sz="1800" dirty="0" smtClean="0"/>
              <a:t>stay</a:t>
            </a:r>
            <a:r>
              <a:rPr lang="zh-CN" altLang="en-US" sz="1800" dirty="0" smtClean="0"/>
              <a:t> </a:t>
            </a:r>
            <a:r>
              <a:rPr lang="en-US" altLang="zh-CN" sz="1800" dirty="0" smtClean="0"/>
              <a:t>active</a:t>
            </a:r>
            <a:r>
              <a:rPr lang="zh-CN" altLang="en-US" sz="1800" dirty="0" smtClean="0"/>
              <a:t> </a:t>
            </a:r>
            <a:r>
              <a:rPr lang="en-US" altLang="zh-CN" sz="1800" dirty="0" smtClean="0"/>
              <a:t>if it is consistently</a:t>
            </a:r>
            <a:r>
              <a:rPr lang="zh-CN" altLang="en-US" sz="1800" dirty="0" smtClean="0"/>
              <a:t> </a:t>
            </a:r>
            <a:r>
              <a:rPr lang="en-US" altLang="zh-CN" sz="1800" dirty="0" smtClean="0"/>
              <a:t>well-supported</a:t>
            </a:r>
            <a:r>
              <a:rPr lang="en-US" altLang="zh-CN" sz="1800" dirty="0" smtClean="0"/>
              <a:t>,</a:t>
            </a:r>
            <a:r>
              <a:rPr lang="zh-CN" altLang="en-US" sz="1800" dirty="0" smtClean="0"/>
              <a:t> </a:t>
            </a:r>
            <a:r>
              <a:rPr lang="en-US" altLang="zh-CN" sz="1800" dirty="0" smtClean="0"/>
              <a:t>which is</a:t>
            </a:r>
            <a:r>
              <a:rPr lang="zh-CN" altLang="en-US" sz="1800" dirty="0" smtClean="0"/>
              <a:t> </a:t>
            </a:r>
            <a:r>
              <a:rPr lang="en-US" altLang="zh-CN" sz="1800" smtClean="0"/>
              <a:t>reflected</a:t>
            </a:r>
            <a:r>
              <a:rPr lang="zh-CN" altLang="en-US" sz="1800" smtClean="0"/>
              <a:t> </a:t>
            </a:r>
            <a:r>
              <a:rPr lang="en-US" altLang="zh-CN" sz="1800" smtClean="0"/>
              <a:t>in</a:t>
            </a:r>
            <a:r>
              <a:rPr lang="zh-CN" altLang="en-US" sz="1800" smtClean="0"/>
              <a:t> </a:t>
            </a:r>
            <a:r>
              <a:rPr lang="en-US" altLang="zh-CN" sz="1800" smtClean="0"/>
              <a:t>its </a:t>
            </a:r>
            <a:r>
              <a:rPr lang="en-US" altLang="zh-CN" sz="1800" dirty="0" smtClean="0"/>
              <a:t>life cycle pattern.</a:t>
            </a:r>
            <a:endParaRPr lang="en-US" altLang="zh-CN" sz="1800" dirty="0" smtClean="0"/>
          </a:p>
        </p:txBody>
      </p:sp>
      <p:sp>
        <p:nvSpPr>
          <p:cNvPr id="75" name="Shape 75"/>
          <p:cNvSpPr txBox="1">
            <a:spLocks noGrp="1"/>
          </p:cNvSpPr>
          <p:nvPr>
            <p:ph type="body" sz="half" idx="2"/>
          </p:nvPr>
        </p:nvSpPr>
        <p:spPr>
          <a:prstGeom prst="rect">
            <a:avLst/>
          </a:prstGeom>
        </p:spPr>
        <p:txBody>
          <a:bodyPr lIns="91425" tIns="91425" rIns="91425" bIns="91425" anchor="t" anchorCtr="0">
            <a:noAutofit/>
          </a:bodyPr>
          <a:lstStyle/>
          <a:p>
            <a:pPr indent="-381000">
              <a:spcBef>
                <a:spcPts val="0"/>
              </a:spcBef>
              <a:buClr>
                <a:srgbClr val="FFFFFF"/>
              </a:buClr>
            </a:pPr>
            <a:r>
              <a:rPr lang="en" altLang="zh-CN" sz="1800" dirty="0"/>
              <a:t>Death and Life of Great</a:t>
            </a:r>
            <a:r>
              <a:rPr lang="en-US" altLang="zh-CN" sz="1800" dirty="0"/>
              <a:t/>
            </a:r>
            <a:br>
              <a:rPr lang="en-US" altLang="zh-CN" sz="1800" dirty="0"/>
            </a:br>
            <a:r>
              <a:rPr lang="en" altLang="zh-CN" sz="1800" dirty="0"/>
              <a:t> Open Source Projects</a:t>
            </a:r>
            <a:endParaRPr lang="en" sz="1800" dirty="0">
              <a:solidFill>
                <a:schemeClr val="bg1">
                  <a:lumMod val="85000"/>
                </a:schemeClr>
              </a:solidFill>
            </a:endParaRPr>
          </a:p>
        </p:txBody>
      </p:sp>
    </p:spTree>
    <p:extLst>
      <p:ext uri="{BB962C8B-B14F-4D97-AF65-F5344CB8AC3E}">
        <p14:creationId xmlns:p14="http://schemas.microsoft.com/office/powerpoint/2010/main" val="35869156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Horizontal Group Comparison</a:t>
            </a:r>
            <a:endParaRPr lang="zh-CN" altLang="en-US" b="1"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0" y="1694793"/>
            <a:ext cx="4593600" cy="2872674"/>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400" y="1694793"/>
            <a:ext cx="4593600" cy="2849364"/>
          </a:xfrm>
          <a:prstGeom prst="rect">
            <a:avLst/>
          </a:prstGeom>
        </p:spPr>
      </p:pic>
    </p:spTree>
    <p:extLst>
      <p:ext uri="{BB962C8B-B14F-4D97-AF65-F5344CB8AC3E}">
        <p14:creationId xmlns:p14="http://schemas.microsoft.com/office/powerpoint/2010/main" val="1612149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Group Effort Comparison</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0" y="1688065"/>
            <a:ext cx="4593600" cy="2853499"/>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400" y="1688065"/>
            <a:ext cx="4593600" cy="2857646"/>
          </a:xfrm>
          <a:prstGeom prst="rect">
            <a:avLst/>
          </a:prstGeom>
        </p:spPr>
      </p:pic>
    </p:spTree>
    <p:extLst>
      <p:ext uri="{BB962C8B-B14F-4D97-AF65-F5344CB8AC3E}">
        <p14:creationId xmlns:p14="http://schemas.microsoft.com/office/powerpoint/2010/main" val="2343879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Explore Life Cycle Pattern</a:t>
            </a:r>
            <a:endParaRPr lang="zh-CN" altLang="en-US" dirty="0"/>
          </a:p>
        </p:txBody>
      </p:sp>
      <p:sp>
        <p:nvSpPr>
          <p:cNvPr id="3" name="内容占位符 2"/>
          <p:cNvSpPr>
            <a:spLocks noGrp="1"/>
          </p:cNvSpPr>
          <p:nvPr>
            <p:ph idx="1"/>
          </p:nvPr>
        </p:nvSpPr>
        <p:spPr/>
        <p:txBody>
          <a:bodyPr/>
          <a:lstStyle/>
          <a:p>
            <a:r>
              <a:rPr lang="en-US" altLang="zh-CN" dirty="0" smtClean="0"/>
              <a:t>To simplify the problem, we divide the 2 years project life into 3 phases:</a:t>
            </a:r>
            <a:endParaRPr lang="zh-CN" altLang="en-US" dirty="0"/>
          </a:p>
        </p:txBody>
      </p:sp>
      <p:graphicFrame>
        <p:nvGraphicFramePr>
          <p:cNvPr id="4" name="图示 3"/>
          <p:cNvGraphicFramePr/>
          <p:nvPr>
            <p:extLst>
              <p:ext uri="{D42A27DB-BD31-4B8C-83A1-F6EECF244321}">
                <p14:modId xmlns:p14="http://schemas.microsoft.com/office/powerpoint/2010/main" val="361487963"/>
              </p:ext>
            </p:extLst>
          </p:nvPr>
        </p:nvGraphicFramePr>
        <p:xfrm>
          <a:off x="1494689" y="1545754"/>
          <a:ext cx="6200341" cy="2937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7402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526" y="0"/>
            <a:ext cx="3369600" cy="213935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526" y="2592070"/>
            <a:ext cx="3369600" cy="210173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126" y="2592070"/>
            <a:ext cx="3369600" cy="211943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3126" y="0"/>
            <a:ext cx="3369600" cy="2105392"/>
          </a:xfrm>
          <a:prstGeom prst="rect">
            <a:avLst/>
          </a:prstGeom>
        </p:spPr>
      </p:pic>
      <p:sp>
        <p:nvSpPr>
          <p:cNvPr id="6" name="内容占位符 2"/>
          <p:cNvSpPr txBox="1">
            <a:spLocks/>
          </p:cNvSpPr>
          <p:nvPr/>
        </p:nvSpPr>
        <p:spPr>
          <a:xfrm>
            <a:off x="1283526" y="2152842"/>
            <a:ext cx="6303277" cy="403492"/>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ctr"/>
            <a:r>
              <a:rPr lang="en-US" altLang="zh-CN" sz="2400" dirty="0" smtClean="0"/>
              <a:t>How to get the robust model of the pattern?</a:t>
            </a:r>
            <a:endParaRPr lang="zh-CN" altLang="en-US" sz="2400" dirty="0"/>
          </a:p>
        </p:txBody>
      </p:sp>
    </p:spTree>
    <p:extLst>
      <p:ext uri="{BB962C8B-B14F-4D97-AF65-F5344CB8AC3E}">
        <p14:creationId xmlns:p14="http://schemas.microsoft.com/office/powerpoint/2010/main" val="3615171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Clustering </a:t>
            </a:r>
            <a:br>
              <a:rPr lang="en-US" altLang="zh-CN" dirty="0" smtClean="0"/>
            </a:br>
            <a:r>
              <a:rPr lang="en-US" altLang="zh-CN" dirty="0" smtClean="0"/>
              <a:t>– Principal Component Analysis</a:t>
            </a:r>
            <a:endParaRPr lang="zh-CN" altLang="en-US" dirty="0"/>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442438"/>
            <a:ext cx="4794772" cy="956729"/>
          </a:xfr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654" y="2399167"/>
            <a:ext cx="3889383" cy="2146662"/>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1976" y="1812161"/>
            <a:ext cx="3150954" cy="2414849"/>
          </a:xfrm>
          <a:prstGeom prst="rect">
            <a:avLst/>
          </a:prstGeom>
        </p:spPr>
      </p:pic>
    </p:spTree>
    <p:extLst>
      <p:ext uri="{BB962C8B-B14F-4D97-AF65-F5344CB8AC3E}">
        <p14:creationId xmlns:p14="http://schemas.microsoft.com/office/powerpoint/2010/main" val="4113600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Clustering </a:t>
            </a:r>
            <a:br>
              <a:rPr lang="en-US" altLang="zh-CN" dirty="0"/>
            </a:br>
            <a:r>
              <a:rPr lang="en-US" altLang="zh-CN" dirty="0"/>
              <a:t>– </a:t>
            </a:r>
            <a:r>
              <a:rPr lang="en-US" altLang="zh-CN" i="1" dirty="0" smtClean="0"/>
              <a:t>k</a:t>
            </a:r>
            <a:r>
              <a:rPr lang="en-US" altLang="zh-CN" dirty="0" smtClean="0"/>
              <a:t>-means</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1787" y="1511929"/>
            <a:ext cx="6086146" cy="1570225"/>
          </a:xfrm>
        </p:spPr>
      </p:pic>
      <p:sp>
        <p:nvSpPr>
          <p:cNvPr id="5" name="标题 1"/>
          <p:cNvSpPr txBox="1">
            <a:spLocks/>
          </p:cNvSpPr>
          <p:nvPr/>
        </p:nvSpPr>
        <p:spPr>
          <a:xfrm>
            <a:off x="226336" y="3147927"/>
            <a:ext cx="6029608" cy="1330178"/>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r>
              <a:rPr lang="en-US" altLang="zh-CN" sz="2200" dirty="0" smtClean="0"/>
              <a:t>Pattern 1 - Small data points</a:t>
            </a:r>
          </a:p>
          <a:p>
            <a:r>
              <a:rPr lang="en-US" altLang="zh-CN" sz="2200" dirty="0" smtClean="0">
                <a:solidFill>
                  <a:srgbClr val="FF0000"/>
                </a:solidFill>
              </a:rPr>
              <a:t>Pattern 2 - Increase , then stable in high level</a:t>
            </a:r>
          </a:p>
          <a:p>
            <a:r>
              <a:rPr lang="en-US" altLang="zh-CN" sz="2200" dirty="0" smtClean="0">
                <a:solidFill>
                  <a:srgbClr val="00B050"/>
                </a:solidFill>
              </a:rPr>
              <a:t>Pattern 3 – Start from high level , then decrease</a:t>
            </a:r>
          </a:p>
          <a:p>
            <a:r>
              <a:rPr lang="en-US" altLang="zh-CN" sz="2200" dirty="0" smtClean="0">
                <a:solidFill>
                  <a:schemeClr val="accent2"/>
                </a:solidFill>
              </a:rPr>
              <a:t>Pattern 4 - Start from low level, then increase</a:t>
            </a:r>
            <a:endParaRPr lang="zh-CN" altLang="en-US" sz="2200" dirty="0">
              <a:solidFill>
                <a:schemeClr val="accent2"/>
              </a:solidFill>
            </a:endParaRPr>
          </a:p>
        </p:txBody>
      </p:sp>
      <p:pic>
        <p:nvPicPr>
          <p:cNvPr id="6"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619" y="1778386"/>
            <a:ext cx="2770361" cy="2947058"/>
          </a:xfrm>
          <a:prstGeom prst="rect">
            <a:avLst/>
          </a:prstGeom>
        </p:spPr>
      </p:pic>
    </p:spTree>
    <p:extLst>
      <p:ext uri="{BB962C8B-B14F-4D97-AF65-F5344CB8AC3E}">
        <p14:creationId xmlns:p14="http://schemas.microsoft.com/office/powerpoint/2010/main" val="1017532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Resolve Pattern 1 – Small Data Points</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844" y="1790635"/>
            <a:ext cx="4715533" cy="1228896"/>
          </a:xfr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560" y="1316938"/>
            <a:ext cx="3110198" cy="3405186"/>
          </a:xfrm>
          <a:prstGeom prst="rect">
            <a:avLst/>
          </a:prstGeom>
        </p:spPr>
      </p:pic>
      <p:sp>
        <p:nvSpPr>
          <p:cNvPr id="8" name="标题 1"/>
          <p:cNvSpPr txBox="1">
            <a:spLocks/>
          </p:cNvSpPr>
          <p:nvPr/>
        </p:nvSpPr>
        <p:spPr>
          <a:xfrm>
            <a:off x="1748103" y="3507147"/>
            <a:ext cx="2491244" cy="434563"/>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r>
              <a:rPr lang="en-US" altLang="zh-CN" sz="3200" dirty="0" smtClean="0"/>
              <a:t>Same pattern!</a:t>
            </a:r>
            <a:endParaRPr lang="zh-CN" altLang="en-US" sz="3200" dirty="0">
              <a:solidFill>
                <a:schemeClr val="accent2"/>
              </a:solidFill>
            </a:endParaRPr>
          </a:p>
        </p:txBody>
      </p:sp>
    </p:spTree>
    <p:extLst>
      <p:ext uri="{BB962C8B-B14F-4D97-AF65-F5344CB8AC3E}">
        <p14:creationId xmlns:p14="http://schemas.microsoft.com/office/powerpoint/2010/main" val="3602160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Conclusions</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404476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a:t>
            </a:r>
            <a:r>
              <a:rPr lang="zh-CN" altLang="en-US" dirty="0" smtClean="0"/>
              <a:t> </a:t>
            </a:r>
            <a:r>
              <a:rPr lang="en-US" altLang="zh-CN" dirty="0" smtClean="0"/>
              <a:t>have</a:t>
            </a:r>
            <a:r>
              <a:rPr lang="zh-CN" altLang="en-US" dirty="0" smtClean="0"/>
              <a:t> </a:t>
            </a:r>
            <a:r>
              <a:rPr lang="en-US" altLang="zh-CN" dirty="0" smtClean="0"/>
              <a:t>we</a:t>
            </a:r>
            <a:r>
              <a:rPr lang="zh-CN" altLang="en-US" dirty="0" smtClean="0"/>
              <a:t> </a:t>
            </a:r>
            <a:r>
              <a:rPr lang="en-US" altLang="zh-CN" dirty="0" smtClean="0"/>
              <a:t>done?</a:t>
            </a:r>
            <a:endParaRPr lang="zh-CN" altLang="en-US" dirty="0"/>
          </a:p>
        </p:txBody>
      </p:sp>
      <p:sp>
        <p:nvSpPr>
          <p:cNvPr id="3" name="内容占位符 2"/>
          <p:cNvSpPr>
            <a:spLocks noGrp="1"/>
          </p:cNvSpPr>
          <p:nvPr>
            <p:ph idx="1"/>
          </p:nvPr>
        </p:nvSpPr>
        <p:spPr/>
        <p:txBody>
          <a:bodyPr tIns="274320" bIns="0">
            <a:normAutofit/>
          </a:bodyPr>
          <a:lstStyle/>
          <a:p>
            <a:pPr marL="457200" indent="-457200">
              <a:buFont typeface="+mj-lt"/>
              <a:buAutoNum type="arabicPeriod"/>
            </a:pPr>
            <a:r>
              <a:rPr lang="en-US" altLang="zh-CN" sz="2000" dirty="0" smtClean="0"/>
              <a:t>Wrote</a:t>
            </a:r>
            <a:r>
              <a:rPr lang="zh-CN" altLang="en-US" sz="2000" dirty="0" smtClean="0"/>
              <a:t> </a:t>
            </a:r>
            <a:r>
              <a:rPr lang="en-US" altLang="zh-CN" sz="2000" dirty="0" smtClean="0"/>
              <a:t>a</a:t>
            </a:r>
            <a:r>
              <a:rPr lang="zh-CN" altLang="en-US" sz="2000" dirty="0" smtClean="0"/>
              <a:t> </a:t>
            </a:r>
            <a:r>
              <a:rPr lang="en-US" altLang="zh-CN" sz="2000" dirty="0" smtClean="0"/>
              <a:t>robust</a:t>
            </a:r>
            <a:r>
              <a:rPr lang="zh-CN" altLang="en-US" sz="2000" dirty="0" smtClean="0"/>
              <a:t> </a:t>
            </a:r>
            <a:r>
              <a:rPr lang="en-US" altLang="zh-CN" sz="2000" dirty="0" smtClean="0"/>
              <a:t>and</a:t>
            </a:r>
            <a:r>
              <a:rPr lang="zh-CN" altLang="en-US" sz="2000" dirty="0" smtClean="0"/>
              <a:t> </a:t>
            </a:r>
            <a:r>
              <a:rPr lang="en-US" altLang="zh-CN" sz="2000" dirty="0" smtClean="0"/>
              <a:t>fast</a:t>
            </a:r>
            <a:r>
              <a:rPr lang="zh-CN" altLang="en-US" sz="2000" dirty="0" smtClean="0"/>
              <a:t> </a:t>
            </a:r>
            <a:r>
              <a:rPr lang="en-US" altLang="zh-CN" sz="2000" dirty="0" smtClean="0"/>
              <a:t>scraper</a:t>
            </a:r>
            <a:r>
              <a:rPr lang="zh-CN" altLang="en-US" sz="2000" dirty="0" smtClean="0"/>
              <a:t> </a:t>
            </a:r>
            <a:r>
              <a:rPr lang="en-US" altLang="zh-CN" sz="2000" dirty="0" smtClean="0"/>
              <a:t>for</a:t>
            </a:r>
            <a:r>
              <a:rPr lang="zh-CN" altLang="en-US" sz="2000" dirty="0" smtClean="0"/>
              <a:t> </a:t>
            </a:r>
            <a:r>
              <a:rPr lang="en-US" altLang="zh-CN" sz="2000" dirty="0" smtClean="0"/>
              <a:t>GitHub</a:t>
            </a:r>
            <a:r>
              <a:rPr lang="zh-CN" altLang="en-US" sz="2000" dirty="0" smtClean="0"/>
              <a:t> </a:t>
            </a:r>
            <a:r>
              <a:rPr lang="en-US" altLang="zh-CN" sz="2000" dirty="0" smtClean="0"/>
              <a:t>data</a:t>
            </a:r>
          </a:p>
          <a:p>
            <a:pPr marL="457200" indent="-457200">
              <a:buFont typeface="+mj-lt"/>
              <a:buAutoNum type="arabicPeriod"/>
            </a:pPr>
            <a:r>
              <a:rPr lang="en-US" altLang="zh-CN" sz="2000" dirty="0" smtClean="0"/>
              <a:t>Experimented</a:t>
            </a:r>
            <a:r>
              <a:rPr lang="zh-CN" altLang="en-US" sz="2000" dirty="0" smtClean="0"/>
              <a:t> </a:t>
            </a:r>
            <a:r>
              <a:rPr lang="en-US" altLang="zh-CN" sz="2000" dirty="0" smtClean="0"/>
              <a:t>different</a:t>
            </a:r>
            <a:r>
              <a:rPr lang="zh-CN" altLang="en-US" sz="2000" dirty="0" smtClean="0"/>
              <a:t> </a:t>
            </a:r>
            <a:r>
              <a:rPr lang="en-US" altLang="zh-CN" sz="2000" dirty="0" smtClean="0"/>
              <a:t>ways</a:t>
            </a:r>
            <a:r>
              <a:rPr lang="zh-CN" altLang="en-US" sz="2000" dirty="0" smtClean="0"/>
              <a:t> </a:t>
            </a:r>
            <a:r>
              <a:rPr lang="en-US" altLang="zh-CN" sz="2000" dirty="0" smtClean="0"/>
              <a:t>to</a:t>
            </a:r>
            <a:r>
              <a:rPr lang="zh-CN" altLang="en-US" sz="2000" dirty="0" smtClean="0"/>
              <a:t> </a:t>
            </a:r>
            <a:r>
              <a:rPr lang="en-US" altLang="zh-CN" sz="2000" dirty="0" smtClean="0"/>
              <a:t>store</a:t>
            </a:r>
            <a:r>
              <a:rPr lang="zh-CN" altLang="en-US" sz="2000" dirty="0" smtClean="0"/>
              <a:t> </a:t>
            </a:r>
            <a:r>
              <a:rPr lang="en-US" altLang="zh-CN" sz="2000" dirty="0" smtClean="0"/>
              <a:t>relational</a:t>
            </a:r>
            <a:r>
              <a:rPr lang="zh-CN" altLang="en-US" sz="2000" dirty="0" smtClean="0"/>
              <a:t> </a:t>
            </a:r>
            <a:r>
              <a:rPr lang="en-US" altLang="zh-CN" sz="2000" dirty="0" smtClean="0"/>
              <a:t>data</a:t>
            </a:r>
            <a:r>
              <a:rPr lang="zh-CN" altLang="en-US" sz="2000" dirty="0" smtClean="0"/>
              <a:t> </a:t>
            </a:r>
            <a:r>
              <a:rPr lang="en-US" altLang="zh-CN" sz="2000" dirty="0" smtClean="0"/>
              <a:t>in</a:t>
            </a:r>
            <a:r>
              <a:rPr lang="zh-CN" altLang="en-US" sz="2000" dirty="0" smtClean="0"/>
              <a:t> </a:t>
            </a:r>
            <a:r>
              <a:rPr lang="en-US" altLang="zh-CN" sz="2000" dirty="0" smtClean="0"/>
              <a:t>MySQL</a:t>
            </a:r>
            <a:r>
              <a:rPr lang="zh-CN" altLang="en-US" sz="2000" dirty="0" smtClean="0"/>
              <a:t>  </a:t>
            </a:r>
            <a:r>
              <a:rPr lang="en-US" altLang="zh-CN" sz="2000" dirty="0" smtClean="0"/>
              <a:t>efficiently</a:t>
            </a:r>
          </a:p>
          <a:p>
            <a:pPr marL="457200" indent="-457200">
              <a:buFont typeface="+mj-lt"/>
              <a:buAutoNum type="arabicPeriod"/>
            </a:pPr>
            <a:r>
              <a:rPr lang="en-US" altLang="zh-CN" sz="2000" dirty="0" smtClean="0"/>
              <a:t>Conducted</a:t>
            </a:r>
            <a:r>
              <a:rPr lang="zh-CN" altLang="en-US" sz="2000" dirty="0" smtClean="0"/>
              <a:t> </a:t>
            </a:r>
            <a:r>
              <a:rPr lang="en-US" altLang="zh-CN" sz="2000" dirty="0" smtClean="0"/>
              <a:t>exploratory</a:t>
            </a:r>
            <a:r>
              <a:rPr lang="zh-CN" altLang="en-US" sz="2000" dirty="0" smtClean="0"/>
              <a:t> </a:t>
            </a:r>
            <a:r>
              <a:rPr lang="en-US" altLang="zh-CN" sz="2000" dirty="0" smtClean="0"/>
              <a:t>analysis</a:t>
            </a:r>
            <a:r>
              <a:rPr lang="zh-CN" altLang="en-US" sz="2000" dirty="0" smtClean="0"/>
              <a:t> </a:t>
            </a:r>
            <a:r>
              <a:rPr lang="en-US" altLang="zh-CN" sz="2000" dirty="0" smtClean="0"/>
              <a:t>on</a:t>
            </a:r>
            <a:r>
              <a:rPr lang="zh-CN" altLang="en-US" sz="2000" dirty="0" smtClean="0"/>
              <a:t> </a:t>
            </a:r>
            <a:r>
              <a:rPr lang="en-US" altLang="zh-CN" sz="2000" dirty="0" smtClean="0"/>
              <a:t>the</a:t>
            </a:r>
            <a:r>
              <a:rPr lang="zh-CN" altLang="en-US" sz="2000" dirty="0" smtClean="0"/>
              <a:t> </a:t>
            </a:r>
            <a:r>
              <a:rPr lang="en-US" altLang="zh-CN" sz="2000" dirty="0" smtClean="0"/>
              <a:t>commit</a:t>
            </a:r>
            <a:r>
              <a:rPr lang="zh-CN" altLang="en-US" sz="2000" dirty="0" smtClean="0"/>
              <a:t> </a:t>
            </a:r>
            <a:r>
              <a:rPr lang="en-US" altLang="zh-CN" sz="2000" dirty="0" smtClean="0"/>
              <a:t>activity</a:t>
            </a:r>
            <a:r>
              <a:rPr lang="zh-CN" altLang="en-US" sz="2000" dirty="0" smtClean="0"/>
              <a:t> </a:t>
            </a:r>
            <a:r>
              <a:rPr lang="en-US" altLang="zh-CN" sz="2000" dirty="0" smtClean="0"/>
              <a:t>patterns</a:t>
            </a:r>
            <a:r>
              <a:rPr lang="zh-CN" altLang="en-US" sz="2000" dirty="0" smtClean="0"/>
              <a:t> </a:t>
            </a:r>
            <a:r>
              <a:rPr lang="en-US" altLang="zh-CN" sz="2000" dirty="0" smtClean="0"/>
              <a:t>of</a:t>
            </a:r>
            <a:r>
              <a:rPr lang="zh-CN" altLang="en-US" sz="2000" dirty="0" smtClean="0"/>
              <a:t> </a:t>
            </a:r>
            <a:r>
              <a:rPr lang="en-US" altLang="zh-CN" sz="2000" dirty="0" smtClean="0"/>
              <a:t>projects</a:t>
            </a:r>
            <a:r>
              <a:rPr lang="zh-CN" altLang="en-US" sz="2000" dirty="0" smtClean="0"/>
              <a:t> </a:t>
            </a:r>
            <a:r>
              <a:rPr lang="en-US" altLang="zh-CN" sz="2000" dirty="0" smtClean="0"/>
              <a:t>in</a:t>
            </a:r>
            <a:r>
              <a:rPr lang="zh-CN" altLang="en-US" sz="2000" dirty="0" smtClean="0"/>
              <a:t> </a:t>
            </a:r>
            <a:r>
              <a:rPr lang="en-US" altLang="zh-CN" sz="2000" dirty="0" smtClean="0"/>
              <a:t>different</a:t>
            </a:r>
            <a:r>
              <a:rPr lang="zh-CN" altLang="en-US" sz="2000" dirty="0" smtClean="0"/>
              <a:t> </a:t>
            </a:r>
            <a:r>
              <a:rPr lang="en-US" altLang="zh-CN" sz="2000" dirty="0" smtClean="0"/>
              <a:t>stargazer</a:t>
            </a:r>
            <a:r>
              <a:rPr lang="zh-CN" altLang="en-US" sz="2000" dirty="0" smtClean="0"/>
              <a:t> </a:t>
            </a:r>
            <a:r>
              <a:rPr lang="en-US" altLang="zh-CN" sz="2000" dirty="0" smtClean="0"/>
              <a:t>groups</a:t>
            </a:r>
          </a:p>
        </p:txBody>
      </p:sp>
    </p:spTree>
    <p:extLst>
      <p:ext uri="{BB962C8B-B14F-4D97-AF65-F5344CB8AC3E}">
        <p14:creationId xmlns:p14="http://schemas.microsoft.com/office/powerpoint/2010/main" val="32727489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What’s</a:t>
            </a:r>
            <a:r>
              <a:rPr lang="zh-CN" altLang="en-US" dirty="0" smtClean="0"/>
              <a:t> </a:t>
            </a:r>
            <a:r>
              <a:rPr lang="en-US" altLang="zh-CN" dirty="0" smtClean="0"/>
              <a:t>left</a:t>
            </a:r>
            <a:r>
              <a:rPr lang="zh-CN" altLang="en-US" dirty="0" smtClean="0"/>
              <a:t> </a:t>
            </a:r>
            <a:r>
              <a:rPr lang="en-US" altLang="zh-CN" dirty="0" smtClean="0"/>
              <a:t>to</a:t>
            </a:r>
            <a:r>
              <a:rPr lang="zh-CN" altLang="en-US" dirty="0" smtClean="0"/>
              <a:t> </a:t>
            </a:r>
            <a:r>
              <a:rPr lang="en-US" altLang="zh-CN" dirty="0" smtClean="0"/>
              <a:t>be</a:t>
            </a:r>
            <a:r>
              <a:rPr lang="zh-CN" altLang="en-US" dirty="0" smtClean="0"/>
              <a:t> </a:t>
            </a:r>
            <a:r>
              <a:rPr lang="en-US" altLang="zh-CN" dirty="0" smtClean="0"/>
              <a:t>done</a:t>
            </a:r>
            <a:endParaRPr lang="en-US" dirty="0"/>
          </a:p>
        </p:txBody>
      </p:sp>
      <p:sp>
        <p:nvSpPr>
          <p:cNvPr id="3" name="Content Placeholder 2"/>
          <p:cNvSpPr>
            <a:spLocks noGrp="1"/>
          </p:cNvSpPr>
          <p:nvPr>
            <p:ph idx="1"/>
          </p:nvPr>
        </p:nvSpPr>
        <p:spPr/>
        <p:txBody>
          <a:bodyPr tIns="274320"/>
          <a:lstStyle/>
          <a:p>
            <a:pPr marL="457200" lvl="0" indent="-457200">
              <a:buClr>
                <a:srgbClr val="1CADE4"/>
              </a:buClr>
              <a:buFont typeface="+mj-lt"/>
              <a:buAutoNum type="arabicPeriod"/>
            </a:pPr>
            <a:r>
              <a:rPr lang="en-US" altLang="zh-CN" sz="2000" dirty="0" smtClean="0">
                <a:solidFill>
                  <a:prstClr val="black">
                    <a:lumMod val="75000"/>
                    <a:lumOff val="25000"/>
                  </a:prstClr>
                </a:solidFill>
              </a:rPr>
              <a:t>Conduct</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same</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pattern</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detection</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using</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issues</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data</a:t>
            </a:r>
          </a:p>
          <a:p>
            <a:pPr marL="457200" lvl="0" indent="-457200">
              <a:buClr>
                <a:srgbClr val="1CADE4"/>
              </a:buClr>
              <a:buFont typeface="+mj-lt"/>
              <a:buAutoNum type="arabicPeriod"/>
            </a:pPr>
            <a:r>
              <a:rPr lang="en-US" altLang="zh-CN" sz="2000" dirty="0" smtClean="0">
                <a:solidFill>
                  <a:prstClr val="black">
                    <a:lumMod val="75000"/>
                    <a:lumOff val="25000"/>
                  </a:prstClr>
                </a:solidFill>
              </a:rPr>
              <a:t>Examine</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the</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lag</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differences</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between</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number</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of</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commits</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and</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issues</a:t>
            </a:r>
            <a:endParaRPr lang="en-US" altLang="zh-CN" sz="2000" dirty="0">
              <a:solidFill>
                <a:prstClr val="black">
                  <a:lumMod val="75000"/>
                  <a:lumOff val="25000"/>
                </a:prstClr>
              </a:solidFill>
            </a:endParaRPr>
          </a:p>
          <a:p>
            <a:pPr marL="457200" lvl="0" indent="-457200">
              <a:buClr>
                <a:srgbClr val="1CADE4"/>
              </a:buClr>
              <a:buFont typeface="+mj-lt"/>
              <a:buAutoNum type="arabicPeriod"/>
            </a:pPr>
            <a:r>
              <a:rPr lang="en-US" altLang="zh-CN" sz="2000" dirty="0" smtClean="0">
                <a:solidFill>
                  <a:prstClr val="black">
                    <a:lumMod val="75000"/>
                    <a:lumOff val="25000"/>
                  </a:prstClr>
                </a:solidFill>
              </a:rPr>
              <a:t>Run</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correlation</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test</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for</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having</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a</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certain</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activity</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pattern</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and</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some</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project</a:t>
            </a:r>
            <a:r>
              <a:rPr lang="zh-CN" altLang="en-US" sz="2000" dirty="0" smtClean="0">
                <a:solidFill>
                  <a:prstClr val="black">
                    <a:lumMod val="75000"/>
                    <a:lumOff val="25000"/>
                  </a:prstClr>
                </a:solidFill>
              </a:rPr>
              <a:t> </a:t>
            </a:r>
            <a:r>
              <a:rPr lang="en-US" altLang="zh-CN" sz="2000" dirty="0" smtClean="0">
                <a:solidFill>
                  <a:prstClr val="black">
                    <a:lumMod val="75000"/>
                    <a:lumOff val="25000"/>
                  </a:prstClr>
                </a:solidFill>
              </a:rPr>
              <a:t>characteristics</a:t>
            </a:r>
          </a:p>
          <a:p>
            <a:pPr marL="457200" lvl="0" indent="-457200">
              <a:buClr>
                <a:srgbClr val="1CADE4"/>
              </a:buClr>
              <a:buFont typeface="+mj-lt"/>
              <a:buAutoNum type="arabicPeriod"/>
            </a:pPr>
            <a:endParaRPr lang="en-US" altLang="zh-CN" sz="2000" dirty="0">
              <a:solidFill>
                <a:prstClr val="black">
                  <a:lumMod val="75000"/>
                  <a:lumOff val="25000"/>
                </a:prstClr>
              </a:solidFill>
            </a:endParaRPr>
          </a:p>
          <a:p>
            <a:endParaRPr lang="en-US" dirty="0"/>
          </a:p>
        </p:txBody>
      </p:sp>
    </p:spTree>
    <p:extLst>
      <p:ext uri="{BB962C8B-B14F-4D97-AF65-F5344CB8AC3E}">
        <p14:creationId xmlns:p14="http://schemas.microsoft.com/office/powerpoint/2010/main" val="1005000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Workflow</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4624345"/>
              </p:ext>
            </p:extLst>
          </p:nvPr>
        </p:nvGraphicFramePr>
        <p:xfrm>
          <a:off x="822325" y="1384300"/>
          <a:ext cx="7543800" cy="3017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6205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Thank You</a:t>
            </a:r>
            <a:endParaRPr lang="zh-CN" altLang="en-US" dirty="0"/>
          </a:p>
        </p:txBody>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08394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Identify Metrics</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67803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GitHub User  Behavior Data</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950430027"/>
              </p:ext>
            </p:extLst>
          </p:nvPr>
        </p:nvGraphicFramePr>
        <p:xfrm>
          <a:off x="822325" y="1384300"/>
          <a:ext cx="7543800" cy="3017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0793" y="3568624"/>
            <a:ext cx="1743207" cy="1449041"/>
          </a:xfrm>
          <a:prstGeom prst="rect">
            <a:avLst/>
          </a:prstGeom>
        </p:spPr>
      </p:pic>
    </p:spTree>
    <p:extLst>
      <p:ext uri="{BB962C8B-B14F-4D97-AF65-F5344CB8AC3E}">
        <p14:creationId xmlns:p14="http://schemas.microsoft.com/office/powerpoint/2010/main" val="354407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Collect Data</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95991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Sampling Seed</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903123037"/>
              </p:ext>
            </p:extLst>
          </p:nvPr>
        </p:nvGraphicFramePr>
        <p:xfrm>
          <a:off x="822325" y="2340725"/>
          <a:ext cx="7543802" cy="1483360"/>
        </p:xfrm>
        <a:graphic>
          <a:graphicData uri="http://schemas.openxmlformats.org/drawingml/2006/table">
            <a:tbl>
              <a:tblPr firstCol="1" bandRow="1">
                <a:tableStyleId>{5C22544A-7EE6-4342-B048-85BDC9FD1C3A}</a:tableStyleId>
              </a:tblPr>
              <a:tblGrid>
                <a:gridCol w="1778262">
                  <a:extLst>
                    <a:ext uri="{9D8B030D-6E8A-4147-A177-3AD203B41FA5}">
                      <a16:colId xmlns="" xmlns:a16="http://schemas.microsoft.com/office/drawing/2014/main" val="1859424783"/>
                    </a:ext>
                  </a:extLst>
                </a:gridCol>
                <a:gridCol w="1441385">
                  <a:extLst>
                    <a:ext uri="{9D8B030D-6E8A-4147-A177-3AD203B41FA5}">
                      <a16:colId xmlns="" xmlns:a16="http://schemas.microsoft.com/office/drawing/2014/main" val="2191246032"/>
                    </a:ext>
                  </a:extLst>
                </a:gridCol>
                <a:gridCol w="1441385">
                  <a:extLst>
                    <a:ext uri="{9D8B030D-6E8A-4147-A177-3AD203B41FA5}">
                      <a16:colId xmlns="" xmlns:a16="http://schemas.microsoft.com/office/drawing/2014/main" val="998852864"/>
                    </a:ext>
                  </a:extLst>
                </a:gridCol>
                <a:gridCol w="1441385">
                  <a:extLst>
                    <a:ext uri="{9D8B030D-6E8A-4147-A177-3AD203B41FA5}">
                      <a16:colId xmlns="" xmlns:a16="http://schemas.microsoft.com/office/drawing/2014/main" val="262333981"/>
                    </a:ext>
                  </a:extLst>
                </a:gridCol>
                <a:gridCol w="1441385">
                  <a:extLst>
                    <a:ext uri="{9D8B030D-6E8A-4147-A177-3AD203B41FA5}">
                      <a16:colId xmlns="" xmlns:a16="http://schemas.microsoft.com/office/drawing/2014/main" val="355756983"/>
                    </a:ext>
                  </a:extLst>
                </a:gridCol>
              </a:tblGrid>
              <a:tr h="370840">
                <a:tc>
                  <a:txBody>
                    <a:bodyPr/>
                    <a:lstStyle/>
                    <a:p>
                      <a:pPr algn="ctr"/>
                      <a:r>
                        <a:rPr lang="en-US" altLang="zh-CN" dirty="0" smtClean="0"/>
                        <a:t>Group Name</a:t>
                      </a:r>
                      <a:endParaRPr lang="zh-CN" altLang="en-US" dirty="0"/>
                    </a:p>
                  </a:txBody>
                  <a:tcPr/>
                </a:tc>
                <a:tc>
                  <a:txBody>
                    <a:bodyPr/>
                    <a:lstStyle/>
                    <a:p>
                      <a:pPr algn="ctr"/>
                      <a:r>
                        <a:rPr lang="en-US" altLang="zh-CN" dirty="0" smtClean="0"/>
                        <a:t>Group-100</a:t>
                      </a:r>
                      <a:endParaRPr lang="zh-CN" alt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Group-75</a:t>
                      </a:r>
                      <a:endParaRPr lang="zh-CN" altLang="en-US" dirty="0" smtClean="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Group-50</a:t>
                      </a:r>
                      <a:endParaRPr lang="zh-CN" altLang="en-US" dirty="0" smtClean="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dirty="0" smtClean="0"/>
                        <a:t>Group-25</a:t>
                      </a:r>
                      <a:endParaRPr lang="zh-CN" altLang="en-US" dirty="0" smtClean="0"/>
                    </a:p>
                  </a:txBody>
                  <a:tcPr/>
                </a:tc>
                <a:extLst>
                  <a:ext uri="{0D108BD9-81ED-4DB2-BD59-A6C34878D82A}">
                    <a16:rowId xmlns="" xmlns:a16="http://schemas.microsoft.com/office/drawing/2014/main" val="4050119870"/>
                  </a:ext>
                </a:extLst>
              </a:tr>
              <a:tr h="370840">
                <a:tc>
                  <a:txBody>
                    <a:bodyPr/>
                    <a:lstStyle/>
                    <a:p>
                      <a:pPr algn="ctr"/>
                      <a:r>
                        <a:rPr lang="en-US" altLang="zh-CN" dirty="0" smtClean="0"/>
                        <a:t>Quantile</a:t>
                      </a:r>
                      <a:endParaRPr lang="zh-CN" altLang="en-US" dirty="0"/>
                    </a:p>
                  </a:txBody>
                  <a:tcPr/>
                </a:tc>
                <a:tc>
                  <a:txBody>
                    <a:bodyPr/>
                    <a:lstStyle/>
                    <a:p>
                      <a:pPr algn="ctr"/>
                      <a:r>
                        <a:rPr lang="en-US" altLang="zh-CN" dirty="0" smtClean="0"/>
                        <a:t>100%</a:t>
                      </a:r>
                      <a:endParaRPr lang="zh-CN" altLang="en-US" dirty="0"/>
                    </a:p>
                  </a:txBody>
                  <a:tcPr/>
                </a:tc>
                <a:tc>
                  <a:txBody>
                    <a:bodyPr/>
                    <a:lstStyle/>
                    <a:p>
                      <a:pPr algn="ctr"/>
                      <a:r>
                        <a:rPr lang="en-US" altLang="zh-CN" dirty="0" smtClean="0"/>
                        <a:t>75%</a:t>
                      </a:r>
                      <a:endParaRPr lang="zh-CN" altLang="en-US" dirty="0"/>
                    </a:p>
                  </a:txBody>
                  <a:tcPr/>
                </a:tc>
                <a:tc>
                  <a:txBody>
                    <a:bodyPr/>
                    <a:lstStyle/>
                    <a:p>
                      <a:pPr algn="ctr"/>
                      <a:r>
                        <a:rPr lang="en-US" altLang="zh-CN" dirty="0" smtClean="0"/>
                        <a:t>50%</a:t>
                      </a:r>
                      <a:endParaRPr lang="zh-CN" altLang="en-US" dirty="0"/>
                    </a:p>
                  </a:txBody>
                  <a:tcPr/>
                </a:tc>
                <a:tc>
                  <a:txBody>
                    <a:bodyPr/>
                    <a:lstStyle/>
                    <a:p>
                      <a:pPr algn="ctr"/>
                      <a:r>
                        <a:rPr lang="en-US" altLang="zh-CN" dirty="0" smtClean="0"/>
                        <a:t>25%</a:t>
                      </a:r>
                      <a:endParaRPr lang="zh-CN" altLang="en-US" dirty="0"/>
                    </a:p>
                  </a:txBody>
                  <a:tcPr/>
                </a:tc>
                <a:extLst>
                  <a:ext uri="{0D108BD9-81ED-4DB2-BD59-A6C34878D82A}">
                    <a16:rowId xmlns="" xmlns:a16="http://schemas.microsoft.com/office/drawing/2014/main" val="2756305230"/>
                  </a:ext>
                </a:extLst>
              </a:tr>
              <a:tr h="370840">
                <a:tc>
                  <a:txBody>
                    <a:bodyPr/>
                    <a:lstStyle/>
                    <a:p>
                      <a:pPr algn="ctr"/>
                      <a:r>
                        <a:rPr lang="en-US" altLang="zh-CN" dirty="0" smtClean="0"/>
                        <a:t>Stargazers</a:t>
                      </a:r>
                      <a:r>
                        <a:rPr lang="zh-CN" altLang="en-US" dirty="0" smtClean="0"/>
                        <a:t> </a:t>
                      </a:r>
                      <a:r>
                        <a:rPr lang="en-US" altLang="zh-CN" dirty="0" smtClean="0"/>
                        <a:t>max</a:t>
                      </a:r>
                      <a:endParaRPr lang="zh-CN" altLang="en-US" dirty="0"/>
                    </a:p>
                  </a:txBody>
                  <a:tcPr/>
                </a:tc>
                <a:tc>
                  <a:txBody>
                    <a:bodyPr/>
                    <a:lstStyle/>
                    <a:p>
                      <a:pPr algn="ctr"/>
                      <a:r>
                        <a:rPr lang="en-US" altLang="zh-CN" dirty="0" smtClean="0"/>
                        <a:t>167,416</a:t>
                      </a:r>
                      <a:endParaRPr lang="zh-CN" altLang="en-US" dirty="0"/>
                    </a:p>
                  </a:txBody>
                  <a:tcPr/>
                </a:tc>
                <a:tc>
                  <a:txBody>
                    <a:bodyPr/>
                    <a:lstStyle/>
                    <a:p>
                      <a:pPr algn="ctr"/>
                      <a:r>
                        <a:rPr lang="en-US" altLang="zh-CN" dirty="0" smtClean="0"/>
                        <a:t>959</a:t>
                      </a:r>
                      <a:endParaRPr lang="zh-CN" altLang="en-US" dirty="0"/>
                    </a:p>
                  </a:txBody>
                  <a:tcPr/>
                </a:tc>
                <a:tc>
                  <a:txBody>
                    <a:bodyPr/>
                    <a:lstStyle/>
                    <a:p>
                      <a:pPr algn="ctr"/>
                      <a:r>
                        <a:rPr lang="en-US" altLang="zh-CN" dirty="0" smtClean="0"/>
                        <a:t>474</a:t>
                      </a:r>
                      <a:endParaRPr lang="zh-CN" altLang="en-US" dirty="0"/>
                    </a:p>
                  </a:txBody>
                  <a:tcPr/>
                </a:tc>
                <a:tc>
                  <a:txBody>
                    <a:bodyPr/>
                    <a:lstStyle/>
                    <a:p>
                      <a:pPr algn="ctr"/>
                      <a:r>
                        <a:rPr lang="en-US" altLang="zh-CN" dirty="0" smtClean="0"/>
                        <a:t>273</a:t>
                      </a:r>
                      <a:endParaRPr lang="zh-CN" altLang="en-US" dirty="0"/>
                    </a:p>
                  </a:txBody>
                  <a:tcPr/>
                </a:tc>
                <a:extLst>
                  <a:ext uri="{0D108BD9-81ED-4DB2-BD59-A6C34878D82A}">
                    <a16:rowId xmlns="" xmlns:a16="http://schemas.microsoft.com/office/drawing/2014/main" val="2105584129"/>
                  </a:ext>
                </a:extLst>
              </a:tr>
              <a:tr h="370840">
                <a:tc>
                  <a:txBody>
                    <a:bodyPr/>
                    <a:lstStyle/>
                    <a:p>
                      <a:pPr algn="ctr"/>
                      <a:r>
                        <a:rPr lang="en-US" altLang="zh-CN" dirty="0" smtClean="0"/>
                        <a:t>n</a:t>
                      </a:r>
                      <a:endParaRPr lang="zh-CN" altLang="en-US" dirty="0"/>
                    </a:p>
                  </a:txBody>
                  <a:tcPr/>
                </a:tc>
                <a:tc>
                  <a:txBody>
                    <a:bodyPr/>
                    <a:lstStyle/>
                    <a:p>
                      <a:pPr algn="ctr"/>
                      <a:r>
                        <a:rPr lang="en-US" altLang="zh-CN" dirty="0" smtClean="0"/>
                        <a:t>9,013</a:t>
                      </a:r>
                      <a:endParaRPr lang="zh-CN" altLang="en-US" dirty="0"/>
                    </a:p>
                  </a:txBody>
                  <a:tcPr/>
                </a:tc>
                <a:tc>
                  <a:txBody>
                    <a:bodyPr/>
                    <a:lstStyle/>
                    <a:p>
                      <a:pPr algn="ctr"/>
                      <a:r>
                        <a:rPr lang="en-US" altLang="zh-CN" dirty="0" smtClean="0"/>
                        <a:t>8,990</a:t>
                      </a:r>
                      <a:endParaRPr lang="zh-CN" altLang="en-US" dirty="0"/>
                    </a:p>
                  </a:txBody>
                  <a:tcPr/>
                </a:tc>
                <a:tc>
                  <a:txBody>
                    <a:bodyPr/>
                    <a:lstStyle/>
                    <a:p>
                      <a:pPr algn="ctr"/>
                      <a:r>
                        <a:rPr lang="en-US" altLang="zh-CN" dirty="0" smtClean="0"/>
                        <a:t>9,004</a:t>
                      </a:r>
                      <a:endParaRPr lang="zh-CN" altLang="en-US" dirty="0"/>
                    </a:p>
                  </a:txBody>
                  <a:tcPr/>
                </a:tc>
                <a:tc>
                  <a:txBody>
                    <a:bodyPr/>
                    <a:lstStyle/>
                    <a:p>
                      <a:pPr algn="ctr"/>
                      <a:r>
                        <a:rPr lang="en-US" altLang="zh-CN" dirty="0" smtClean="0"/>
                        <a:t>8,998</a:t>
                      </a:r>
                      <a:endParaRPr lang="zh-CN" altLang="en-US" dirty="0"/>
                    </a:p>
                  </a:txBody>
                  <a:tcPr/>
                </a:tc>
                <a:extLst>
                  <a:ext uri="{0D108BD9-81ED-4DB2-BD59-A6C34878D82A}">
                    <a16:rowId xmlns="" xmlns:a16="http://schemas.microsoft.com/office/drawing/2014/main" val="4235193506"/>
                  </a:ext>
                </a:extLst>
              </a:tr>
            </a:tbl>
          </a:graphicData>
        </a:graphic>
      </p:graphicFrame>
      <p:sp>
        <p:nvSpPr>
          <p:cNvPr id="5" name="标题 1"/>
          <p:cNvSpPr txBox="1">
            <a:spLocks/>
          </p:cNvSpPr>
          <p:nvPr/>
        </p:nvSpPr>
        <p:spPr>
          <a:xfrm>
            <a:off x="822325" y="1385176"/>
            <a:ext cx="7543800" cy="814959"/>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r>
              <a:rPr lang="en-US" altLang="zh-CN" sz="2400" dirty="0"/>
              <a:t>Top 1% Popular </a:t>
            </a:r>
            <a:r>
              <a:rPr lang="en-US" altLang="zh-CN" sz="2400" dirty="0" smtClean="0"/>
              <a:t>Projects</a:t>
            </a:r>
            <a:r>
              <a:rPr lang="zh-CN" altLang="en-US" sz="2400" dirty="0" smtClean="0"/>
              <a:t> </a:t>
            </a:r>
            <a:r>
              <a:rPr lang="en-US" altLang="zh-CN" sz="2400" dirty="0" smtClean="0"/>
              <a:t>of</a:t>
            </a:r>
            <a:r>
              <a:rPr lang="zh-CN" altLang="en-US" sz="2400" dirty="0" smtClean="0"/>
              <a:t> </a:t>
            </a:r>
            <a:r>
              <a:rPr lang="en-US" altLang="zh-CN" sz="2400" dirty="0" smtClean="0"/>
              <a:t>Each</a:t>
            </a:r>
            <a:r>
              <a:rPr lang="zh-CN" altLang="en-US" sz="2400" dirty="0" smtClean="0"/>
              <a:t> </a:t>
            </a:r>
            <a:r>
              <a:rPr lang="en-US" altLang="zh-CN" sz="2400" dirty="0" smtClean="0"/>
              <a:t>Language: n</a:t>
            </a:r>
            <a:r>
              <a:rPr lang="zh-CN" altLang="en-US" sz="2400" dirty="0" smtClean="0"/>
              <a:t> </a:t>
            </a:r>
            <a:r>
              <a:rPr lang="en-US" altLang="zh-CN" sz="2400" dirty="0" smtClean="0"/>
              <a:t>=</a:t>
            </a:r>
            <a:r>
              <a:rPr lang="zh-CN" altLang="en-US" sz="2400" dirty="0" smtClean="0"/>
              <a:t> </a:t>
            </a:r>
            <a:r>
              <a:rPr lang="en-US" altLang="zh-CN" sz="2400" dirty="0" smtClean="0"/>
              <a:t>36,069</a:t>
            </a:r>
            <a:endParaRPr lang="zh-CN" altLang="en-US" sz="2400" dirty="0"/>
          </a:p>
        </p:txBody>
      </p:sp>
    </p:spTree>
    <p:extLst>
      <p:ext uri="{BB962C8B-B14F-4D97-AF65-F5344CB8AC3E}">
        <p14:creationId xmlns:p14="http://schemas.microsoft.com/office/powerpoint/2010/main" val="2851043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GHTorrent.org</a:t>
            </a:r>
            <a:endParaRPr lang="en-US" dirty="0"/>
          </a:p>
        </p:txBody>
      </p:sp>
      <p:pic>
        <p:nvPicPr>
          <p:cNvPr id="4" name="图片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2174927"/>
            <a:ext cx="7543800" cy="1206412"/>
          </a:xfrm>
          <a:prstGeom prst="rect">
            <a:avLst/>
          </a:prstGeom>
        </p:spPr>
      </p:pic>
      <p:sp>
        <p:nvSpPr>
          <p:cNvPr id="6" name="TextBox 5"/>
          <p:cNvSpPr txBox="1"/>
          <p:nvPr/>
        </p:nvSpPr>
        <p:spPr>
          <a:xfrm>
            <a:off x="822960" y="1538919"/>
            <a:ext cx="7440094" cy="400110"/>
          </a:xfrm>
          <a:prstGeom prst="rect">
            <a:avLst/>
          </a:prstGeom>
          <a:noFill/>
        </p:spPr>
        <p:txBody>
          <a:bodyPr wrap="square" rtlCol="0">
            <a:spAutoFit/>
          </a:bodyPr>
          <a:lstStyle/>
          <a:p>
            <a:r>
              <a:rPr lang="en-US" altLang="zh-CN" sz="2000" dirty="0" smtClean="0">
                <a:solidFill>
                  <a:schemeClr val="bg1">
                    <a:lumMod val="50000"/>
                  </a:schemeClr>
                </a:solidFill>
                <a:latin typeface="+mn-lt"/>
              </a:rPr>
              <a:t>Popular</a:t>
            </a:r>
            <a:r>
              <a:rPr lang="zh-CN" altLang="en-US" sz="2000" dirty="0" smtClean="0">
                <a:solidFill>
                  <a:schemeClr val="bg1">
                    <a:lumMod val="50000"/>
                  </a:schemeClr>
                </a:solidFill>
                <a:latin typeface="+mn-lt"/>
              </a:rPr>
              <a:t> </a:t>
            </a:r>
            <a:r>
              <a:rPr lang="en-US" altLang="zh-CN" sz="2000" dirty="0" smtClean="0">
                <a:solidFill>
                  <a:schemeClr val="bg1">
                    <a:lumMod val="50000"/>
                  </a:schemeClr>
                </a:solidFill>
                <a:latin typeface="+mn-lt"/>
              </a:rPr>
              <a:t>projects</a:t>
            </a:r>
            <a:r>
              <a:rPr lang="zh-CN" altLang="en-US" sz="2000" dirty="0" smtClean="0">
                <a:solidFill>
                  <a:schemeClr val="bg1">
                    <a:lumMod val="50000"/>
                  </a:schemeClr>
                </a:solidFill>
                <a:latin typeface="+mn-lt"/>
              </a:rPr>
              <a:t> </a:t>
            </a:r>
            <a:r>
              <a:rPr lang="en-US" altLang="zh-CN" sz="2000" dirty="0" smtClean="0">
                <a:solidFill>
                  <a:schemeClr val="bg1">
                    <a:lumMod val="50000"/>
                  </a:schemeClr>
                </a:solidFill>
                <a:latin typeface="+mn-lt"/>
              </a:rPr>
              <a:t>were</a:t>
            </a:r>
            <a:r>
              <a:rPr lang="zh-CN" altLang="en-US" sz="2000" dirty="0" smtClean="0">
                <a:solidFill>
                  <a:schemeClr val="bg1">
                    <a:lumMod val="50000"/>
                  </a:schemeClr>
                </a:solidFill>
                <a:latin typeface="+mn-lt"/>
              </a:rPr>
              <a:t> </a:t>
            </a:r>
            <a:r>
              <a:rPr lang="en-US" altLang="zh-CN" sz="2000" dirty="0" smtClean="0">
                <a:solidFill>
                  <a:schemeClr val="bg1">
                    <a:lumMod val="50000"/>
                  </a:schemeClr>
                </a:solidFill>
                <a:latin typeface="+mn-lt"/>
              </a:rPr>
              <a:t>generated</a:t>
            </a:r>
            <a:r>
              <a:rPr lang="zh-CN" altLang="en-US" sz="2000" dirty="0" smtClean="0">
                <a:solidFill>
                  <a:schemeClr val="bg1">
                    <a:lumMod val="50000"/>
                  </a:schemeClr>
                </a:solidFill>
                <a:latin typeface="+mn-lt"/>
              </a:rPr>
              <a:t> </a:t>
            </a:r>
            <a:r>
              <a:rPr lang="en-US" altLang="zh-CN" sz="2000" dirty="0" smtClean="0">
                <a:solidFill>
                  <a:schemeClr val="bg1">
                    <a:lumMod val="50000"/>
                  </a:schemeClr>
                </a:solidFill>
                <a:latin typeface="+mn-lt"/>
              </a:rPr>
              <a:t>from</a:t>
            </a:r>
            <a:r>
              <a:rPr lang="zh-CN" altLang="en-US" sz="2000" dirty="0" smtClean="0">
                <a:solidFill>
                  <a:schemeClr val="bg1">
                    <a:lumMod val="50000"/>
                  </a:schemeClr>
                </a:solidFill>
                <a:latin typeface="+mn-lt"/>
              </a:rPr>
              <a:t> </a:t>
            </a:r>
            <a:r>
              <a:rPr lang="en-US" altLang="zh-CN" sz="2000" dirty="0" err="1" smtClean="0">
                <a:solidFill>
                  <a:schemeClr val="bg1">
                    <a:lumMod val="50000"/>
                  </a:schemeClr>
                </a:solidFill>
                <a:latin typeface="+mn-lt"/>
              </a:rPr>
              <a:t>GHTorrent</a:t>
            </a:r>
            <a:r>
              <a:rPr lang="zh-CN" altLang="en-US" sz="2000" dirty="0" smtClean="0">
                <a:solidFill>
                  <a:schemeClr val="bg1">
                    <a:lumMod val="50000"/>
                  </a:schemeClr>
                </a:solidFill>
                <a:latin typeface="+mn-lt"/>
              </a:rPr>
              <a:t> </a:t>
            </a:r>
            <a:r>
              <a:rPr lang="en-US" altLang="zh-CN" sz="2000" dirty="0" smtClean="0">
                <a:solidFill>
                  <a:schemeClr val="bg1">
                    <a:lumMod val="50000"/>
                  </a:schemeClr>
                </a:solidFill>
                <a:latin typeface="+mn-lt"/>
              </a:rPr>
              <a:t>MySQL</a:t>
            </a:r>
            <a:r>
              <a:rPr lang="zh-CN" altLang="en-US" sz="2000" dirty="0" smtClean="0">
                <a:solidFill>
                  <a:schemeClr val="bg1">
                    <a:lumMod val="50000"/>
                  </a:schemeClr>
                </a:solidFill>
                <a:latin typeface="+mn-lt"/>
              </a:rPr>
              <a:t> </a:t>
            </a:r>
            <a:r>
              <a:rPr lang="en-US" altLang="zh-CN" sz="2000" dirty="0" smtClean="0">
                <a:solidFill>
                  <a:schemeClr val="bg1">
                    <a:lumMod val="50000"/>
                  </a:schemeClr>
                </a:solidFill>
                <a:latin typeface="+mn-lt"/>
              </a:rPr>
              <a:t>dump</a:t>
            </a:r>
            <a:endParaRPr lang="en-US" sz="2000" dirty="0">
              <a:solidFill>
                <a:schemeClr val="bg1">
                  <a:lumMod val="50000"/>
                </a:schemeClr>
              </a:solidFill>
              <a:latin typeface="+mn-lt"/>
            </a:endParaRPr>
          </a:p>
        </p:txBody>
      </p:sp>
      <p:sp>
        <p:nvSpPr>
          <p:cNvPr id="7" name="矩形 4"/>
          <p:cNvSpPr/>
          <p:nvPr/>
        </p:nvSpPr>
        <p:spPr>
          <a:xfrm>
            <a:off x="822960" y="3188085"/>
            <a:ext cx="1503937" cy="2936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0795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Tools</a:t>
            </a:r>
            <a:r>
              <a:rPr lang="zh-CN" altLang="en-US" dirty="0" smtClean="0"/>
              <a:t> </a:t>
            </a:r>
            <a:r>
              <a:rPr lang="en-US" altLang="zh-CN" dirty="0" smtClean="0"/>
              <a:t>Used</a:t>
            </a:r>
            <a:endParaRPr lang="zh-CN" altLang="en-US" dirty="0"/>
          </a:p>
        </p:txBody>
      </p:sp>
      <p:sp>
        <p:nvSpPr>
          <p:cNvPr id="3" name="内容占位符 2"/>
          <p:cNvSpPr>
            <a:spLocks noGrp="1"/>
          </p:cNvSpPr>
          <p:nvPr>
            <p:ph idx="1"/>
          </p:nvPr>
        </p:nvSpPr>
        <p:spPr/>
        <p:txBody>
          <a:bodyPr>
            <a:normAutofit/>
          </a:bodyPr>
          <a:lstStyle/>
          <a:p>
            <a:endParaRPr lang="en-US" altLang="zh-CN" sz="1800" dirty="0" smtClean="0"/>
          </a:p>
          <a:p>
            <a:pPr>
              <a:buFont typeface="Wingdings" panose="05000000000000000000" pitchFamily="2" charset="2"/>
              <a:buChar char="l"/>
            </a:pPr>
            <a:r>
              <a:rPr lang="en-US" altLang="zh-CN" sz="1800" dirty="0" smtClean="0"/>
              <a:t> MySQL Server on AWS </a:t>
            </a:r>
          </a:p>
          <a:p>
            <a:pPr marL="0" indent="0">
              <a:buNone/>
            </a:pPr>
            <a:endParaRPr lang="en-US" altLang="zh-CN" sz="1800" dirty="0"/>
          </a:p>
          <a:p>
            <a:pPr>
              <a:buFont typeface="Wingdings" panose="05000000000000000000" pitchFamily="2" charset="2"/>
              <a:buChar char="l"/>
            </a:pPr>
            <a:r>
              <a:rPr lang="en-US" altLang="zh-CN" sz="1800" dirty="0" smtClean="0"/>
              <a:t> </a:t>
            </a:r>
            <a:r>
              <a:rPr lang="en-US" altLang="zh-CN" sz="1800" dirty="0" err="1" smtClean="0"/>
              <a:t>RStudio</a:t>
            </a:r>
            <a:r>
              <a:rPr lang="en-US" altLang="zh-CN" sz="1800" dirty="0" smtClean="0"/>
              <a:t> Server</a:t>
            </a:r>
          </a:p>
          <a:p>
            <a:endParaRPr lang="zh-CN" altLang="en-US" sz="18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970" y="1667291"/>
            <a:ext cx="1858896" cy="69894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076" y="1606117"/>
            <a:ext cx="1588001" cy="821294"/>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60" y="3219468"/>
            <a:ext cx="1849479" cy="649167"/>
          </a:xfrm>
          <a:prstGeom prst="rect">
            <a:avLst/>
          </a:prstGeom>
        </p:spPr>
      </p:pic>
    </p:spTree>
    <p:extLst>
      <p:ext uri="{BB962C8B-B14F-4D97-AF65-F5344CB8AC3E}">
        <p14:creationId xmlns:p14="http://schemas.microsoft.com/office/powerpoint/2010/main" val="1569864071"/>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526</TotalTime>
  <Words>611</Words>
  <Application>Microsoft Macintosh PowerPoint</Application>
  <PresentationFormat>On-screen Show (16:9)</PresentationFormat>
  <Paragraphs>118</Paragraphs>
  <Slides>30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Calibri Light</vt:lpstr>
      <vt:lpstr>Consolas</vt:lpstr>
      <vt:lpstr>Courier New</vt:lpstr>
      <vt:lpstr>Wingdings</vt:lpstr>
      <vt:lpstr>宋体</vt:lpstr>
      <vt:lpstr>Arial</vt:lpstr>
      <vt:lpstr>回顾</vt:lpstr>
      <vt:lpstr>Death and Life of Great  Open Source Projects</vt:lpstr>
      <vt:lpstr>Projective Objective</vt:lpstr>
      <vt:lpstr>Workflow</vt:lpstr>
      <vt:lpstr>Identify Metrics</vt:lpstr>
      <vt:lpstr>GitHub User  Behavior Data</vt:lpstr>
      <vt:lpstr>Collect Data</vt:lpstr>
      <vt:lpstr>Sampling Seed</vt:lpstr>
      <vt:lpstr>GHTorrent.org</vt:lpstr>
      <vt:lpstr>Tools Used</vt:lpstr>
      <vt:lpstr>Robust High-efficient Scraping</vt:lpstr>
      <vt:lpstr>Robust Scraping</vt:lpstr>
      <vt:lpstr>Data Auditing</vt:lpstr>
      <vt:lpstr>PowerPoint Presentation</vt:lpstr>
      <vt:lpstr>Find Incomplete Repos</vt:lpstr>
      <vt:lpstr>Explore Life Cycle Pattern</vt:lpstr>
      <vt:lpstr>Commits</vt:lpstr>
      <vt:lpstr>Stargazer groups and project age</vt:lpstr>
      <vt:lpstr>Vertical Quarter Comparison</vt:lpstr>
      <vt:lpstr>Effort gap</vt:lpstr>
      <vt:lpstr>Horizontal Group Comparison</vt:lpstr>
      <vt:lpstr>Group Effort Comparison</vt:lpstr>
      <vt:lpstr>Explore Life Cycle Pattern</vt:lpstr>
      <vt:lpstr>PowerPoint Presentation</vt:lpstr>
      <vt:lpstr>Clustering  – Principal Component Analysis</vt:lpstr>
      <vt:lpstr>Clustering  – k-means</vt:lpstr>
      <vt:lpstr>Resolve Pattern 1 – Small Data Points</vt:lpstr>
      <vt:lpstr>Conclusions</vt:lpstr>
      <vt:lpstr>What have we done?</vt:lpstr>
      <vt:lpstr>What’s left to be done</vt:lpstr>
      <vt:lpstr>Thank You</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Death and Life of Great Open Source Projects</dc:title>
  <cp:lastModifiedBy>Yang Jesse</cp:lastModifiedBy>
  <cp:revision>151</cp:revision>
  <dcterms:modified xsi:type="dcterms:W3CDTF">2017-04-19T22:58:02Z</dcterms:modified>
</cp:coreProperties>
</file>